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24"/>
  </p:notesMasterIdLst>
  <p:handoutMasterIdLst>
    <p:handoutMasterId r:id="rId25"/>
  </p:handoutMasterIdLst>
  <p:sldIdLst>
    <p:sldId id="258" r:id="rId2"/>
    <p:sldId id="275" r:id="rId3"/>
    <p:sldId id="259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82" autoAdjust="0"/>
  </p:normalViewPr>
  <p:slideViewPr>
    <p:cSldViewPr showGuides="1">
      <p:cViewPr varScale="1">
        <p:scale>
          <a:sx n="67" d="100"/>
          <a:sy n="67" d="100"/>
        </p:scale>
        <p:origin x="644" y="5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Kin Kap Wong" userId="ee26a659d5dbb8d6" providerId="LiveId" clId="{EE4C0044-2422-4CC7-B519-0DA05A3CE460}"/>
    <pc:docChg chg="custSel addSld modSld">
      <pc:chgData name="Brian Kin Kap Wong" userId="ee26a659d5dbb8d6" providerId="LiveId" clId="{EE4C0044-2422-4CC7-B519-0DA05A3CE460}" dt="2020-05-23T19:24:10.384" v="450" actId="14100"/>
      <pc:docMkLst>
        <pc:docMk/>
      </pc:docMkLst>
      <pc:sldChg chg="modSp new mod">
        <pc:chgData name="Brian Kin Kap Wong" userId="ee26a659d5dbb8d6" providerId="LiveId" clId="{EE4C0044-2422-4CC7-B519-0DA05A3CE460}" dt="2020-05-23T15:39:53.075" v="7" actId="14100"/>
        <pc:sldMkLst>
          <pc:docMk/>
          <pc:sldMk cId="3641987952" sldId="284"/>
        </pc:sldMkLst>
        <pc:spChg chg="mod">
          <ac:chgData name="Brian Kin Kap Wong" userId="ee26a659d5dbb8d6" providerId="LiveId" clId="{EE4C0044-2422-4CC7-B519-0DA05A3CE460}" dt="2020-05-23T15:39:41.026" v="2"/>
          <ac:spMkLst>
            <pc:docMk/>
            <pc:sldMk cId="3641987952" sldId="284"/>
            <ac:spMk id="2" creationId="{FFB21B02-6B63-41AD-B796-F9D7ADD95821}"/>
          </ac:spMkLst>
        </pc:spChg>
        <pc:spChg chg="mod">
          <ac:chgData name="Brian Kin Kap Wong" userId="ee26a659d5dbb8d6" providerId="LiveId" clId="{EE4C0044-2422-4CC7-B519-0DA05A3CE460}" dt="2020-05-23T15:39:53.075" v="7" actId="14100"/>
          <ac:spMkLst>
            <pc:docMk/>
            <pc:sldMk cId="3641987952" sldId="284"/>
            <ac:spMk id="3" creationId="{3D9F6EC3-62E4-426A-B4E3-5CE881A48DAD}"/>
          </ac:spMkLst>
        </pc:spChg>
      </pc:sldChg>
      <pc:sldChg chg="modSp new mod">
        <pc:chgData name="Brian Kin Kap Wong" userId="ee26a659d5dbb8d6" providerId="LiveId" clId="{EE4C0044-2422-4CC7-B519-0DA05A3CE460}" dt="2020-05-23T15:41:41.127" v="24" actId="14100"/>
        <pc:sldMkLst>
          <pc:docMk/>
          <pc:sldMk cId="1957606858" sldId="285"/>
        </pc:sldMkLst>
        <pc:spChg chg="mod">
          <ac:chgData name="Brian Kin Kap Wong" userId="ee26a659d5dbb8d6" providerId="LiveId" clId="{EE4C0044-2422-4CC7-B519-0DA05A3CE460}" dt="2020-05-23T15:41:25.125" v="21" actId="14100"/>
          <ac:spMkLst>
            <pc:docMk/>
            <pc:sldMk cId="1957606858" sldId="285"/>
            <ac:spMk id="2" creationId="{558322FD-74DB-4395-ABC5-C5E36CDD6A64}"/>
          </ac:spMkLst>
        </pc:spChg>
        <pc:spChg chg="mod">
          <ac:chgData name="Brian Kin Kap Wong" userId="ee26a659d5dbb8d6" providerId="LiveId" clId="{EE4C0044-2422-4CC7-B519-0DA05A3CE460}" dt="2020-05-23T15:41:41.127" v="24" actId="14100"/>
          <ac:spMkLst>
            <pc:docMk/>
            <pc:sldMk cId="1957606858" sldId="285"/>
            <ac:spMk id="3" creationId="{BE5B7B14-31DB-4CFD-BE3F-24B03745C8CE}"/>
          </ac:spMkLst>
        </pc:spChg>
      </pc:sldChg>
      <pc:sldChg chg="modSp new mod">
        <pc:chgData name="Brian Kin Kap Wong" userId="ee26a659d5dbb8d6" providerId="LiveId" clId="{EE4C0044-2422-4CC7-B519-0DA05A3CE460}" dt="2020-05-23T15:42:30.480" v="34" actId="20577"/>
        <pc:sldMkLst>
          <pc:docMk/>
          <pc:sldMk cId="2513264424" sldId="286"/>
        </pc:sldMkLst>
        <pc:spChg chg="mod">
          <ac:chgData name="Brian Kin Kap Wong" userId="ee26a659d5dbb8d6" providerId="LiveId" clId="{EE4C0044-2422-4CC7-B519-0DA05A3CE460}" dt="2020-05-23T15:42:14.131" v="28" actId="1076"/>
          <ac:spMkLst>
            <pc:docMk/>
            <pc:sldMk cId="2513264424" sldId="286"/>
            <ac:spMk id="2" creationId="{C639A408-2200-4A4F-833A-A4D83987383B}"/>
          </ac:spMkLst>
        </pc:spChg>
        <pc:spChg chg="mod">
          <ac:chgData name="Brian Kin Kap Wong" userId="ee26a659d5dbb8d6" providerId="LiveId" clId="{EE4C0044-2422-4CC7-B519-0DA05A3CE460}" dt="2020-05-23T15:42:30.480" v="34" actId="20577"/>
          <ac:spMkLst>
            <pc:docMk/>
            <pc:sldMk cId="2513264424" sldId="286"/>
            <ac:spMk id="3" creationId="{3BD0F3EB-9691-499D-8304-0057B39917C9}"/>
          </ac:spMkLst>
        </pc:spChg>
      </pc:sldChg>
      <pc:sldChg chg="modSp new mod">
        <pc:chgData name="Brian Kin Kap Wong" userId="ee26a659d5dbb8d6" providerId="LiveId" clId="{EE4C0044-2422-4CC7-B519-0DA05A3CE460}" dt="2020-05-23T15:43:19.042" v="41" actId="255"/>
        <pc:sldMkLst>
          <pc:docMk/>
          <pc:sldMk cId="1134033454" sldId="287"/>
        </pc:sldMkLst>
        <pc:spChg chg="mod">
          <ac:chgData name="Brian Kin Kap Wong" userId="ee26a659d5dbb8d6" providerId="LiveId" clId="{EE4C0044-2422-4CC7-B519-0DA05A3CE460}" dt="2020-05-23T15:42:50.312" v="38" actId="14100"/>
          <ac:spMkLst>
            <pc:docMk/>
            <pc:sldMk cId="1134033454" sldId="287"/>
            <ac:spMk id="2" creationId="{0E2097DE-397F-488F-9E95-04B664C05EA8}"/>
          </ac:spMkLst>
        </pc:spChg>
        <pc:spChg chg="mod">
          <ac:chgData name="Brian Kin Kap Wong" userId="ee26a659d5dbb8d6" providerId="LiveId" clId="{EE4C0044-2422-4CC7-B519-0DA05A3CE460}" dt="2020-05-23T15:43:19.042" v="41" actId="255"/>
          <ac:spMkLst>
            <pc:docMk/>
            <pc:sldMk cId="1134033454" sldId="287"/>
            <ac:spMk id="3" creationId="{35EF15A0-A2FA-4D10-92F6-4453779F8BBC}"/>
          </ac:spMkLst>
        </pc:spChg>
      </pc:sldChg>
      <pc:sldChg chg="modSp new mod">
        <pc:chgData name="Brian Kin Kap Wong" userId="ee26a659d5dbb8d6" providerId="LiveId" clId="{EE4C0044-2422-4CC7-B519-0DA05A3CE460}" dt="2020-05-23T15:44:27.052" v="61" actId="1076"/>
        <pc:sldMkLst>
          <pc:docMk/>
          <pc:sldMk cId="1407892443" sldId="288"/>
        </pc:sldMkLst>
        <pc:spChg chg="mod">
          <ac:chgData name="Brian Kin Kap Wong" userId="ee26a659d5dbb8d6" providerId="LiveId" clId="{EE4C0044-2422-4CC7-B519-0DA05A3CE460}" dt="2020-05-23T15:44:27.052" v="61" actId="1076"/>
          <ac:spMkLst>
            <pc:docMk/>
            <pc:sldMk cId="1407892443" sldId="288"/>
            <ac:spMk id="2" creationId="{252AC1E3-32FB-4AAF-AE1C-BDFE022C3FD8}"/>
          </ac:spMkLst>
        </pc:spChg>
        <pc:spChg chg="mod">
          <ac:chgData name="Brian Kin Kap Wong" userId="ee26a659d5dbb8d6" providerId="LiveId" clId="{EE4C0044-2422-4CC7-B519-0DA05A3CE460}" dt="2020-05-23T15:44:22.426" v="60" actId="27636"/>
          <ac:spMkLst>
            <pc:docMk/>
            <pc:sldMk cId="1407892443" sldId="288"/>
            <ac:spMk id="3" creationId="{C51EB12B-E2DD-44ED-B0E6-8D0EF826ED3D}"/>
          </ac:spMkLst>
        </pc:spChg>
      </pc:sldChg>
      <pc:sldChg chg="modSp new mod">
        <pc:chgData name="Brian Kin Kap Wong" userId="ee26a659d5dbb8d6" providerId="LiveId" clId="{EE4C0044-2422-4CC7-B519-0DA05A3CE460}" dt="2020-05-23T15:45:18.974" v="67" actId="14100"/>
        <pc:sldMkLst>
          <pc:docMk/>
          <pc:sldMk cId="2347860737" sldId="289"/>
        </pc:sldMkLst>
        <pc:spChg chg="mod">
          <ac:chgData name="Brian Kin Kap Wong" userId="ee26a659d5dbb8d6" providerId="LiveId" clId="{EE4C0044-2422-4CC7-B519-0DA05A3CE460}" dt="2020-05-23T15:44:46.255" v="63"/>
          <ac:spMkLst>
            <pc:docMk/>
            <pc:sldMk cId="2347860737" sldId="289"/>
            <ac:spMk id="2" creationId="{5F17A406-817E-49EE-844C-8B2CC27D488F}"/>
          </ac:spMkLst>
        </pc:spChg>
        <pc:spChg chg="mod">
          <ac:chgData name="Brian Kin Kap Wong" userId="ee26a659d5dbb8d6" providerId="LiveId" clId="{EE4C0044-2422-4CC7-B519-0DA05A3CE460}" dt="2020-05-23T15:45:18.974" v="67" actId="14100"/>
          <ac:spMkLst>
            <pc:docMk/>
            <pc:sldMk cId="2347860737" sldId="289"/>
            <ac:spMk id="3" creationId="{CF878A3C-2A51-448B-AF6E-337B5DC2EEB6}"/>
          </ac:spMkLst>
        </pc:spChg>
      </pc:sldChg>
      <pc:sldChg chg="modSp new mod">
        <pc:chgData name="Brian Kin Kap Wong" userId="ee26a659d5dbb8d6" providerId="LiveId" clId="{EE4C0044-2422-4CC7-B519-0DA05A3CE460}" dt="2020-05-23T15:46:12.334" v="71" actId="255"/>
        <pc:sldMkLst>
          <pc:docMk/>
          <pc:sldMk cId="2023337695" sldId="290"/>
        </pc:sldMkLst>
        <pc:spChg chg="mod">
          <ac:chgData name="Brian Kin Kap Wong" userId="ee26a659d5dbb8d6" providerId="LiveId" clId="{EE4C0044-2422-4CC7-B519-0DA05A3CE460}" dt="2020-05-23T15:45:38.533" v="69"/>
          <ac:spMkLst>
            <pc:docMk/>
            <pc:sldMk cId="2023337695" sldId="290"/>
            <ac:spMk id="2" creationId="{5FCB4BF4-AF52-407E-B403-E75CBB595EBD}"/>
          </ac:spMkLst>
        </pc:spChg>
        <pc:spChg chg="mod">
          <ac:chgData name="Brian Kin Kap Wong" userId="ee26a659d5dbb8d6" providerId="LiveId" clId="{EE4C0044-2422-4CC7-B519-0DA05A3CE460}" dt="2020-05-23T15:46:12.334" v="71" actId="255"/>
          <ac:spMkLst>
            <pc:docMk/>
            <pc:sldMk cId="2023337695" sldId="290"/>
            <ac:spMk id="3" creationId="{2B6FCD9B-6343-43C5-815C-AB5F678BDAAD}"/>
          </ac:spMkLst>
        </pc:spChg>
      </pc:sldChg>
      <pc:sldChg chg="addSp modSp new mod">
        <pc:chgData name="Brian Kin Kap Wong" userId="ee26a659d5dbb8d6" providerId="LiveId" clId="{EE4C0044-2422-4CC7-B519-0DA05A3CE460}" dt="2020-05-23T15:49:31.199" v="89" actId="14100"/>
        <pc:sldMkLst>
          <pc:docMk/>
          <pc:sldMk cId="3538399825" sldId="291"/>
        </pc:sldMkLst>
        <pc:spChg chg="mod">
          <ac:chgData name="Brian Kin Kap Wong" userId="ee26a659d5dbb8d6" providerId="LiveId" clId="{EE4C0044-2422-4CC7-B519-0DA05A3CE460}" dt="2020-05-23T15:46:23.941" v="73"/>
          <ac:spMkLst>
            <pc:docMk/>
            <pc:sldMk cId="3538399825" sldId="291"/>
            <ac:spMk id="2" creationId="{20926CE1-DF29-45D3-B1C2-274973B2FD5E}"/>
          </ac:spMkLst>
        </pc:spChg>
        <pc:spChg chg="mod">
          <ac:chgData name="Brian Kin Kap Wong" userId="ee26a659d5dbb8d6" providerId="LiveId" clId="{EE4C0044-2422-4CC7-B519-0DA05A3CE460}" dt="2020-05-23T15:49:23.854" v="87" actId="14100"/>
          <ac:spMkLst>
            <pc:docMk/>
            <pc:sldMk cId="3538399825" sldId="291"/>
            <ac:spMk id="3" creationId="{B745381E-AAA3-4F98-8E32-C4E0AC17C5EF}"/>
          </ac:spMkLst>
        </pc:spChg>
        <pc:picChg chg="add mod">
          <ac:chgData name="Brian Kin Kap Wong" userId="ee26a659d5dbb8d6" providerId="LiveId" clId="{EE4C0044-2422-4CC7-B519-0DA05A3CE460}" dt="2020-05-23T15:49:31.199" v="89" actId="14100"/>
          <ac:picMkLst>
            <pc:docMk/>
            <pc:sldMk cId="3538399825" sldId="291"/>
            <ac:picMk id="4" creationId="{8A13581A-79DC-48D6-AEAE-24C0D8381C83}"/>
          </ac:picMkLst>
        </pc:picChg>
      </pc:sldChg>
      <pc:sldChg chg="modSp new mod">
        <pc:chgData name="Brian Kin Kap Wong" userId="ee26a659d5dbb8d6" providerId="LiveId" clId="{EE4C0044-2422-4CC7-B519-0DA05A3CE460}" dt="2020-05-23T16:17:58.669" v="162" actId="14100"/>
        <pc:sldMkLst>
          <pc:docMk/>
          <pc:sldMk cId="2226319974" sldId="292"/>
        </pc:sldMkLst>
        <pc:spChg chg="mod">
          <ac:chgData name="Brian Kin Kap Wong" userId="ee26a659d5dbb8d6" providerId="LiveId" clId="{EE4C0044-2422-4CC7-B519-0DA05A3CE460}" dt="2020-05-23T15:50:09.535" v="91"/>
          <ac:spMkLst>
            <pc:docMk/>
            <pc:sldMk cId="2226319974" sldId="292"/>
            <ac:spMk id="2" creationId="{90815417-127B-4E47-B73A-0F468F2DCD3C}"/>
          </ac:spMkLst>
        </pc:spChg>
        <pc:spChg chg="mod">
          <ac:chgData name="Brian Kin Kap Wong" userId="ee26a659d5dbb8d6" providerId="LiveId" clId="{EE4C0044-2422-4CC7-B519-0DA05A3CE460}" dt="2020-05-23T16:17:58.669" v="162" actId="14100"/>
          <ac:spMkLst>
            <pc:docMk/>
            <pc:sldMk cId="2226319974" sldId="292"/>
            <ac:spMk id="3" creationId="{D6D77E5D-D448-43AA-8000-68261BA922D8}"/>
          </ac:spMkLst>
        </pc:spChg>
      </pc:sldChg>
      <pc:sldChg chg="modSp new mod">
        <pc:chgData name="Brian Kin Kap Wong" userId="ee26a659d5dbb8d6" providerId="LiveId" clId="{EE4C0044-2422-4CC7-B519-0DA05A3CE460}" dt="2020-05-23T19:19:56.817" v="382" actId="1076"/>
        <pc:sldMkLst>
          <pc:docMk/>
          <pc:sldMk cId="2222686595" sldId="293"/>
        </pc:sldMkLst>
        <pc:spChg chg="mod">
          <ac:chgData name="Brian Kin Kap Wong" userId="ee26a659d5dbb8d6" providerId="LiveId" clId="{EE4C0044-2422-4CC7-B519-0DA05A3CE460}" dt="2020-05-23T19:11:35.509" v="185"/>
          <ac:spMkLst>
            <pc:docMk/>
            <pc:sldMk cId="2222686595" sldId="293"/>
            <ac:spMk id="2" creationId="{131D24D7-C258-4AC0-8459-6886843F152C}"/>
          </ac:spMkLst>
        </pc:spChg>
        <pc:spChg chg="mod">
          <ac:chgData name="Brian Kin Kap Wong" userId="ee26a659d5dbb8d6" providerId="LiveId" clId="{EE4C0044-2422-4CC7-B519-0DA05A3CE460}" dt="2020-05-23T19:19:56.817" v="382" actId="1076"/>
          <ac:spMkLst>
            <pc:docMk/>
            <pc:sldMk cId="2222686595" sldId="293"/>
            <ac:spMk id="3" creationId="{AAE592BC-3878-440B-B523-1B9EC985AED7}"/>
          </ac:spMkLst>
        </pc:spChg>
      </pc:sldChg>
      <pc:sldChg chg="modSp new mod">
        <pc:chgData name="Brian Kin Kap Wong" userId="ee26a659d5dbb8d6" providerId="LiveId" clId="{EE4C0044-2422-4CC7-B519-0DA05A3CE460}" dt="2020-05-23T19:24:10.384" v="450" actId="14100"/>
        <pc:sldMkLst>
          <pc:docMk/>
          <pc:sldMk cId="909925750" sldId="294"/>
        </pc:sldMkLst>
        <pc:spChg chg="mod">
          <ac:chgData name="Brian Kin Kap Wong" userId="ee26a659d5dbb8d6" providerId="LiveId" clId="{EE4C0044-2422-4CC7-B519-0DA05A3CE460}" dt="2020-05-23T19:21:51.369" v="401"/>
          <ac:spMkLst>
            <pc:docMk/>
            <pc:sldMk cId="909925750" sldId="294"/>
            <ac:spMk id="2" creationId="{C1D0CA3E-620D-4EF2-ADF1-0503324D4873}"/>
          </ac:spMkLst>
        </pc:spChg>
        <pc:spChg chg="mod">
          <ac:chgData name="Brian Kin Kap Wong" userId="ee26a659d5dbb8d6" providerId="LiveId" clId="{EE4C0044-2422-4CC7-B519-0DA05A3CE460}" dt="2020-05-23T19:24:10.384" v="450" actId="14100"/>
          <ac:spMkLst>
            <pc:docMk/>
            <pc:sldMk cId="909925750" sldId="294"/>
            <ac:spMk id="3" creationId="{4C089EB2-EE20-41F0-8D1E-AC5B925D0FC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5/23/2020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5/23/2020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4854" y="1122363"/>
            <a:ext cx="8999118" cy="2387600"/>
          </a:xfrm>
        </p:spPr>
        <p:txBody>
          <a:bodyPr anchor="b">
            <a:normAutofit/>
          </a:bodyPr>
          <a:lstStyle>
            <a:lvl1pPr algn="ctr"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4854" y="3602038"/>
            <a:ext cx="8999118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 descr="Stack of books">
            <a:extLst>
              <a:ext uri="{FF2B5EF4-FFF2-40B4-BE49-F238E27FC236}">
                <a16:creationId xmlns:a16="http://schemas.microsoft.com/office/drawing/2014/main" id="{39A0E5DF-93F7-4C1E-BC51-B4932E2E380A}"/>
              </a:ext>
            </a:extLst>
          </p:cNvPr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1C0A1F-81BD-4D95-A012-E163DF9B12B1}"/>
                </a:ext>
              </a:extLst>
            </p:cNvPr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7201297-292D-4F05-AB88-7268CA6255C3}"/>
                </a:ext>
              </a:extLst>
            </p:cNvPr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10" name="Picture 9" descr="Stack of books">
                <a:extLst>
                  <a:ext uri="{FF2B5EF4-FFF2-40B4-BE49-F238E27FC236}">
                    <a16:creationId xmlns:a16="http://schemas.microsoft.com/office/drawing/2014/main" id="{606E13B7-8677-40F9-87FC-587285F03B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C9AF0E2-2DF3-42BF-B0E9-CD2C79454953}"/>
                  </a:ext>
                </a:extLst>
              </p:cNvPr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339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68" y="4289373"/>
            <a:ext cx="10364864" cy="819355"/>
          </a:xfrm>
        </p:spPr>
        <p:txBody>
          <a:bodyPr anchor="b">
            <a:normAutofit/>
          </a:bodyPr>
          <a:lstStyle>
            <a:lvl1pPr>
              <a:defRPr sz="2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568" y="621322"/>
            <a:ext cx="103648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7" y="5108728"/>
            <a:ext cx="103632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FD46-0FD3-4428-ADEC-1DFD6489930D}" type="datetime1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9409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7" y="609601"/>
            <a:ext cx="10351066" cy="3424859"/>
          </a:xfrm>
        </p:spPr>
        <p:txBody>
          <a:bodyPr anchor="ctr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7" y="4204820"/>
            <a:ext cx="10351065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FD46-0FD3-4428-ADEC-1DFD6489930D}" type="datetime1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1322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609600"/>
            <a:ext cx="9300329" cy="2992904"/>
          </a:xfrm>
        </p:spPr>
        <p:txBody>
          <a:bodyPr anchor="ctr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196" y="3610032"/>
            <a:ext cx="8750020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6" y="4204821"/>
            <a:ext cx="10351066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FD46-0FD3-4428-ADEC-1DFD6489930D}" type="datetime1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394" y="73524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5181" y="2972093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179537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69" y="2126943"/>
            <a:ext cx="10352630" cy="2511835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6" y="4650556"/>
            <a:ext cx="10351067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FD46-0FD3-4428-ADEC-1DFD6489930D}" type="datetime1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9899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556" y="609601"/>
            <a:ext cx="1035106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556" y="2088320"/>
            <a:ext cx="329809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556" y="2911624"/>
            <a:ext cx="329809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3720" y="2088320"/>
            <a:ext cx="329769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3721" y="2911624"/>
            <a:ext cx="3298962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1222" y="2088320"/>
            <a:ext cx="3290354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4269" y="2911624"/>
            <a:ext cx="3290354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FD46-0FD3-4428-ADEC-1DFD6489930D}" type="datetime1">
              <a:rPr lang="en-US" smtClean="0"/>
              <a:t>5/23/2020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6222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557" y="609601"/>
            <a:ext cx="1035106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557" y="4195899"/>
            <a:ext cx="32980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9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1736" y="2298987"/>
            <a:ext cx="293928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557" y="4772161"/>
            <a:ext cx="329809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1544" y="4195899"/>
            <a:ext cx="3298124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9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7807" y="2298987"/>
            <a:ext cx="2929762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0191" y="4772160"/>
            <a:ext cx="3299477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1347" y="4195899"/>
            <a:ext cx="328904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9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0681" y="2298987"/>
            <a:ext cx="2931349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1222" y="4772162"/>
            <a:ext cx="3293400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FD46-0FD3-4428-ADEC-1DFD6489930D}" type="datetime1">
              <a:rPr lang="en-US" smtClean="0"/>
              <a:t>5/23/2020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9405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4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609600"/>
            <a:ext cx="254199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556" y="609600"/>
            <a:ext cx="7656711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5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3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924" y="657227"/>
            <a:ext cx="9730977" cy="2852737"/>
          </a:xfrm>
        </p:spPr>
        <p:txBody>
          <a:bodyPr anchor="b">
            <a:normAutofit/>
          </a:bodyPr>
          <a:lstStyle>
            <a:lvl1pPr>
              <a:defRPr sz="33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924" y="3602039"/>
            <a:ext cx="9730977" cy="1500187"/>
          </a:xfrm>
        </p:spPr>
        <p:txBody>
          <a:bodyPr/>
          <a:lstStyle>
            <a:lvl1pPr marL="0" indent="0" algn="ctr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3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7" y="609601"/>
            <a:ext cx="10351065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557" y="2088320"/>
            <a:ext cx="510467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796" y="2088320"/>
            <a:ext cx="5092827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5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7" y="609601"/>
            <a:ext cx="1035106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507" y="2088320"/>
            <a:ext cx="487792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557" y="2912232"/>
            <a:ext cx="510587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336" y="2088320"/>
            <a:ext cx="486428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912232"/>
            <a:ext cx="5094030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5/23/2020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6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5/23/2020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8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5/23/2020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5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90" y="609600"/>
            <a:ext cx="3931213" cy="2362200"/>
          </a:xfrm>
        </p:spPr>
        <p:txBody>
          <a:bodyPr anchor="b">
            <a:normAutofit/>
          </a:bodyPr>
          <a:lstStyle>
            <a:lvl1pPr>
              <a:defRPr sz="2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742" y="609600"/>
            <a:ext cx="6187880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6990" y="2971801"/>
            <a:ext cx="3931213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5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9" y="609600"/>
            <a:ext cx="5928229" cy="2362200"/>
          </a:xfrm>
        </p:spPr>
        <p:txBody>
          <a:bodyPr anchor="b">
            <a:normAutofit/>
          </a:bodyPr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2871" y="758881"/>
            <a:ext cx="325450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6" y="2971800"/>
            <a:ext cx="5933404" cy="2819400"/>
          </a:xfrm>
        </p:spPr>
        <p:txBody>
          <a:bodyPr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4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557" y="609601"/>
            <a:ext cx="10351065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557" y="2096064"/>
            <a:ext cx="10351066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6736" y="5883276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557" y="5883276"/>
            <a:ext cx="6671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1273" y="5883276"/>
            <a:ext cx="753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35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126" rtl="0" eaLnBrk="1" latinLnBrk="0" hangingPunct="1">
        <a:lnSpc>
          <a:spcPct val="90000"/>
        </a:lnSpc>
        <a:spcBef>
          <a:spcPct val="0"/>
        </a:spcBef>
        <a:buNone/>
        <a:defRPr sz="3399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0275" y="1122363"/>
            <a:ext cx="7318549" cy="2387600"/>
          </a:xfrm>
        </p:spPr>
        <p:txBody>
          <a:bodyPr/>
          <a:lstStyle/>
          <a:p>
            <a:r>
              <a:rPr lang="zh-TW" altLang="en-US" dirty="0"/>
              <a:t>歡迎參加主日學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6260" y="3602038"/>
            <a:ext cx="6912768" cy="1655762"/>
          </a:xfrm>
        </p:spPr>
        <p:txBody>
          <a:bodyPr/>
          <a:lstStyle/>
          <a:p>
            <a:r>
              <a:rPr lang="zh-TW" altLang="en-US" sz="4400" dirty="0">
                <a:solidFill>
                  <a:srgbClr val="002060"/>
                </a:solidFill>
              </a:rPr>
              <a:t>雅歌七章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5E003-01D7-435E-91C3-2194E0BBE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063" y="260648"/>
            <a:ext cx="10351065" cy="1326321"/>
          </a:xfrm>
        </p:spPr>
        <p:txBody>
          <a:bodyPr/>
          <a:lstStyle/>
          <a:p>
            <a:r>
              <a:rPr lang="zh-TW" altLang="en-US" dirty="0"/>
              <a:t>三首身體頌歌的比較</a:t>
            </a:r>
            <a:endParaRPr lang="en-CA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79ABC8F-CAC3-4E4D-BBF8-0F13228C0F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018461"/>
              </p:ext>
            </p:extLst>
          </p:nvPr>
        </p:nvGraphicFramePr>
        <p:xfrm>
          <a:off x="621804" y="1605275"/>
          <a:ext cx="10352084" cy="47548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653207">
                  <a:extLst>
                    <a:ext uri="{9D8B030D-6E8A-4147-A177-3AD203B41FA5}">
                      <a16:colId xmlns:a16="http://schemas.microsoft.com/office/drawing/2014/main" val="318758700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60302509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3342515738"/>
                    </a:ext>
                  </a:extLst>
                </a:gridCol>
                <a:gridCol w="4162373">
                  <a:extLst>
                    <a:ext uri="{9D8B030D-6E8A-4147-A177-3AD203B41FA5}">
                      <a16:colId xmlns:a16="http://schemas.microsoft.com/office/drawing/2014/main" val="3503657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四：</a:t>
                      </a:r>
                      <a:r>
                        <a:rPr lang="en-US" altLang="zh-TW" sz="3200" dirty="0"/>
                        <a:t>1 - 7</a:t>
                      </a:r>
                    </a:p>
                    <a:p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六：</a:t>
                      </a:r>
                      <a:r>
                        <a:rPr lang="en-US" altLang="zh-TW" sz="3200" dirty="0"/>
                        <a:t>4 -9</a:t>
                      </a:r>
                    </a:p>
                    <a:p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七：</a:t>
                      </a:r>
                      <a:r>
                        <a:rPr lang="en-US" altLang="zh-TW" sz="3200" dirty="0"/>
                        <a:t>1 - 10</a:t>
                      </a:r>
                    </a:p>
                    <a:p>
                      <a:endParaRPr lang="en-C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948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腳</a:t>
                      </a:r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王 女 啊 ， 你 的 腳 在 鞋 中 何 其 美 好 ！</a:t>
                      </a:r>
                      <a:endParaRPr lang="en-C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46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大腿</a:t>
                      </a:r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你 的 大 腿 圓 潤 ， 好 像 美 玉 ， 是 巧 匠 的 手 做 成 的 。</a:t>
                      </a:r>
                      <a:endParaRPr lang="en-C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916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肚臍</a:t>
                      </a:r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你 的 肚 臍 如 圓 杯 ， 不 缺 調 和 的 酒 </a:t>
                      </a:r>
                      <a:endParaRPr lang="en-C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408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4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5E003-01D7-435E-91C3-2194E0BBE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063" y="260648"/>
            <a:ext cx="10351065" cy="1326321"/>
          </a:xfrm>
        </p:spPr>
        <p:txBody>
          <a:bodyPr/>
          <a:lstStyle/>
          <a:p>
            <a:r>
              <a:rPr lang="zh-TW" altLang="en-US" dirty="0"/>
              <a:t>三首身體頌歌的比較</a:t>
            </a:r>
            <a:endParaRPr lang="en-CA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79ABC8F-CAC3-4E4D-BBF8-0F13228C0F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4569016"/>
              </p:ext>
            </p:extLst>
          </p:nvPr>
        </p:nvGraphicFramePr>
        <p:xfrm>
          <a:off x="549796" y="1844824"/>
          <a:ext cx="10352084" cy="42672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653207">
                  <a:extLst>
                    <a:ext uri="{9D8B030D-6E8A-4147-A177-3AD203B41FA5}">
                      <a16:colId xmlns:a16="http://schemas.microsoft.com/office/drawing/2014/main" val="3187587004"/>
                    </a:ext>
                  </a:extLst>
                </a:gridCol>
                <a:gridCol w="2091209">
                  <a:extLst>
                    <a:ext uri="{9D8B030D-6E8A-4147-A177-3AD203B41FA5}">
                      <a16:colId xmlns:a16="http://schemas.microsoft.com/office/drawing/2014/main" val="2060302509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342515738"/>
                    </a:ext>
                  </a:extLst>
                </a:gridCol>
                <a:gridCol w="4375420">
                  <a:extLst>
                    <a:ext uri="{9D8B030D-6E8A-4147-A177-3AD203B41FA5}">
                      <a16:colId xmlns:a16="http://schemas.microsoft.com/office/drawing/2014/main" val="3503657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四：</a:t>
                      </a:r>
                      <a:r>
                        <a:rPr lang="en-US" altLang="zh-TW" sz="3200" dirty="0"/>
                        <a:t>1 - 7</a:t>
                      </a:r>
                    </a:p>
                    <a:p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六：</a:t>
                      </a:r>
                      <a:r>
                        <a:rPr lang="en-US" altLang="zh-TW" sz="3200" dirty="0"/>
                        <a:t>4 -9</a:t>
                      </a:r>
                    </a:p>
                    <a:p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七：</a:t>
                      </a:r>
                      <a:r>
                        <a:rPr lang="en-US" altLang="zh-TW" sz="3200" dirty="0"/>
                        <a:t>1 - 10</a:t>
                      </a:r>
                    </a:p>
                    <a:p>
                      <a:endParaRPr lang="en-C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948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腰</a:t>
                      </a:r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你 的 腰 如 一 堆 麥 子 ， 周 圍 有 百 合 花 。</a:t>
                      </a:r>
                      <a:endParaRPr lang="en-C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46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鼻子</a:t>
                      </a:r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你 鼻 子 的 氣 味 香 如 蘋 果</a:t>
                      </a:r>
                      <a:endParaRPr lang="en-C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916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頭</a:t>
                      </a:r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你 的 頭 在 你 身 上 好 像 迦 密 山</a:t>
                      </a:r>
                      <a:endParaRPr lang="en-C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408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73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1B02-6B63-41AD-B796-F9D7ADD95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雅歌七： </a:t>
            </a:r>
            <a:r>
              <a:rPr lang="en-US" altLang="zh-TW" dirty="0"/>
              <a:t>1 - 10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F6EC3-62E4-426A-B4E3-5CE881A48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88" y="2096064"/>
            <a:ext cx="10786835" cy="3997232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七： </a:t>
            </a:r>
            <a:r>
              <a:rPr lang="en-US" altLang="zh-TW" sz="3200" dirty="0"/>
              <a:t>1- 9</a:t>
            </a:r>
            <a:r>
              <a:rPr lang="zh-TW" altLang="en-US" sz="3200" dirty="0"/>
              <a:t>節是雅歌書中，第三首的身體頌歌。  </a:t>
            </a:r>
            <a:r>
              <a:rPr lang="en-US" altLang="zh-TW" sz="3200" dirty="0"/>
              <a:t>(</a:t>
            </a:r>
            <a:r>
              <a:rPr lang="zh-TW" altLang="en-US" sz="3200" dirty="0"/>
              <a:t>四：</a:t>
            </a:r>
            <a:r>
              <a:rPr lang="en-US" altLang="zh-TW" sz="3200" dirty="0"/>
              <a:t>1 – 7</a:t>
            </a:r>
            <a:r>
              <a:rPr lang="zh-TW" altLang="en-US" sz="3200" dirty="0"/>
              <a:t>； 六：</a:t>
            </a:r>
            <a:r>
              <a:rPr lang="en-US" altLang="zh-TW" sz="3200" dirty="0"/>
              <a:t>4 – 9</a:t>
            </a:r>
            <a:r>
              <a:rPr lang="zh-TW" altLang="en-US" sz="3200" dirty="0"/>
              <a:t>；七： </a:t>
            </a:r>
            <a:r>
              <a:rPr lang="en-US" altLang="zh-TW" sz="3200" dirty="0"/>
              <a:t>1 - 9)  </a:t>
            </a:r>
            <a:r>
              <a:rPr lang="zh-TW" altLang="en-US" sz="3200" dirty="0"/>
              <a:t>明顯地，這首身體頌歌延續上文，女主角的舞姿誘發男主角對女主角的身體發出頌讚。</a:t>
            </a:r>
          </a:p>
          <a:p>
            <a:r>
              <a:rPr lang="zh-TW" altLang="en-US" sz="3200" dirty="0"/>
              <a:t>這首身體頌歌由下而上的，將女主角的身體分十個部位進行描述。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198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322FD-74DB-4395-ABC5-C5E36CDD6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354" y="180679"/>
            <a:ext cx="10351065" cy="944066"/>
          </a:xfrm>
        </p:spPr>
        <p:txBody>
          <a:bodyPr/>
          <a:lstStyle/>
          <a:p>
            <a:r>
              <a:rPr lang="zh-TW" altLang="en-US" dirty="0"/>
              <a:t>雅歌七： </a:t>
            </a:r>
            <a:r>
              <a:rPr lang="en-US" altLang="zh-TW" dirty="0"/>
              <a:t>1 - 10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B7B14-31DB-4CFD-BE3F-24B03745C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80" y="1412776"/>
            <a:ext cx="11017224" cy="5256584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腳：	穿上鞋的腳分外美麗吸引</a:t>
            </a:r>
          </a:p>
          <a:p>
            <a:r>
              <a:rPr lang="zh-TW" altLang="en-US" sz="3200" dirty="0"/>
              <a:t>大腿：	「你 的 大 腿 圓 潤 ， 好 像 美 玉 ， 是 巧 匠 的 手 做 成 的」這描述是作者刻意帶領讀者進到創世的時候，創造主的創造。</a:t>
            </a:r>
          </a:p>
          <a:p>
            <a:r>
              <a:rPr lang="zh-TW" altLang="en-US" sz="3200" dirty="0"/>
              <a:t>肚臍：	很可能是作者含蓄的表達，現今對這字更精確的解釋為 「陰戶」； 「圓杯」在原文可理解作 「半月形的杯」。</a:t>
            </a:r>
          </a:p>
          <a:p>
            <a:r>
              <a:rPr lang="zh-TW" altLang="en-US" sz="3200" dirty="0"/>
              <a:t>腰：	「一堆麥子圍著百合花」	指線條均衡秀美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760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9A408-2200-4A4F-833A-A4D839873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405" y="188640"/>
            <a:ext cx="10351065" cy="1326321"/>
          </a:xfrm>
        </p:spPr>
        <p:txBody>
          <a:bodyPr/>
          <a:lstStyle/>
          <a:p>
            <a:r>
              <a:rPr lang="zh-TW" altLang="en-US" dirty="0"/>
              <a:t>雅歌七： </a:t>
            </a:r>
            <a:r>
              <a:rPr lang="en-US" altLang="zh-TW" dirty="0"/>
              <a:t>1 - 10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0F3EB-9691-499D-8304-0057B3991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557" y="1412776"/>
            <a:ext cx="10351066" cy="5256584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兩乳：	指一種年輕、柔軟、充滿活力、既平衡又對稱</a:t>
            </a:r>
          </a:p>
          <a:p>
            <a:r>
              <a:rPr lang="zh-TW" altLang="en-US" sz="3200" dirty="0"/>
              <a:t>頸項：	白淨光滑，「象牙臺」 又可解作高貴</a:t>
            </a:r>
          </a:p>
          <a:p>
            <a:r>
              <a:rPr lang="zh-TW" altLang="en-US" sz="3200" dirty="0"/>
              <a:t>眼目：	清澈寧靜</a:t>
            </a:r>
          </a:p>
          <a:p>
            <a:r>
              <a:rPr lang="zh-TW" altLang="en-US" sz="3200" dirty="0"/>
              <a:t>鼻子：	筆挺，有高貴氣質</a:t>
            </a:r>
          </a:p>
          <a:p>
            <a:r>
              <a:rPr lang="zh-TW" altLang="en-US" sz="3200" dirty="0"/>
              <a:t>頭：	高貴像迦密山，五觀布置分明</a:t>
            </a:r>
          </a:p>
          <a:p>
            <a:r>
              <a:rPr lang="zh-TW" altLang="en-US" sz="3200" dirty="0"/>
              <a:t>頭髮：	在跳舞時搖擺，美姿將她愛人的心也繫住了。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326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097DE-397F-488F-9E95-04B664C05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356" y="332657"/>
            <a:ext cx="10351065" cy="1008112"/>
          </a:xfrm>
        </p:spPr>
        <p:txBody>
          <a:bodyPr/>
          <a:lstStyle/>
          <a:p>
            <a:r>
              <a:rPr lang="zh-TW" altLang="en-US" dirty="0"/>
              <a:t>雅歌七： </a:t>
            </a:r>
            <a:r>
              <a:rPr lang="en-US" altLang="zh-TW" dirty="0"/>
              <a:t>1 - 10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F15A0-A2FA-4D10-92F6-4453779F8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557" y="1484784"/>
            <a:ext cx="10351066" cy="4306416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V. 10	</a:t>
            </a:r>
            <a:r>
              <a:rPr lang="zh-TW" altLang="en-US" sz="3200" dirty="0"/>
              <a:t>「戀 慕」這個字，在舊約只出現三次，其餘兩次分別在創世記第三到第四章。沒有割制和不平等的負面意思。這是女主角發自內心的感受：彼此互屬、平等、委身的關係。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13403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C1E3-32FB-4AAF-AE1C-BDFE022C3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79" y="188640"/>
            <a:ext cx="10351065" cy="1326321"/>
          </a:xfrm>
        </p:spPr>
        <p:txBody>
          <a:bodyPr/>
          <a:lstStyle/>
          <a:p>
            <a:r>
              <a:rPr lang="zh-TW" altLang="en-US" dirty="0"/>
              <a:t>生命反思：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EB12B-E2DD-44ED-B0E6-8D0EF826E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557" y="2096064"/>
            <a:ext cx="10351066" cy="421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/>
              <a:t>1.	 </a:t>
            </a:r>
            <a:r>
              <a:rPr lang="zh-TW" altLang="en-US" sz="3200" dirty="0"/>
              <a:t>作者一方面帶領讀者進入一個成熟婚姻的關係裡，成熟婚姻的關係可以有那幾方面的表現？</a:t>
            </a:r>
          </a:p>
          <a:p>
            <a:pPr marL="0" indent="0">
              <a:buNone/>
            </a:pPr>
            <a:r>
              <a:rPr lang="en-US" altLang="zh-TW" sz="3200" dirty="0"/>
              <a:t>2.	</a:t>
            </a:r>
            <a:r>
              <a:rPr lang="zh-TW" altLang="en-US" sz="3200" dirty="0"/>
              <a:t>另一方面，兩處經文，作者都刻意帶領讀者進入神創造時的美好，我有細心觀察神創世時的美好嗎？</a:t>
            </a:r>
          </a:p>
          <a:p>
            <a:pPr marL="0" indent="0">
              <a:buNone/>
            </a:pPr>
            <a:r>
              <a:rPr lang="en-US" altLang="zh-TW" sz="3200" dirty="0"/>
              <a:t>3.	</a:t>
            </a:r>
            <a:r>
              <a:rPr lang="zh-TW" altLang="en-US" sz="3200" dirty="0"/>
              <a:t>以 「創世時的美好」的觀點去認識自己，帶給自己什麼提醒、安慰？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789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7A406-817E-49EE-844C-8B2CC27D4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雅歌七：</a:t>
            </a:r>
            <a:r>
              <a:rPr lang="en-US" altLang="zh-TW" dirty="0"/>
              <a:t>11 - 13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78A3C-2A51-448B-AF6E-337B5DC2E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557" y="2096064"/>
            <a:ext cx="10351066" cy="4573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/>
              <a:t>（女）	</a:t>
            </a:r>
            <a:r>
              <a:rPr lang="en-US" altLang="zh-TW" sz="3200" dirty="0"/>
              <a:t>7:  11 </a:t>
            </a:r>
            <a:r>
              <a:rPr lang="zh-TW" altLang="en-US" sz="3200" dirty="0"/>
              <a:t>我 的 良 人 ， 來 吧 ！ 你 我 可 以 往 田 間 去 ； 你 我 可 以 在 村 莊 住 宿 。</a:t>
            </a:r>
            <a:r>
              <a:rPr lang="en-US" altLang="zh-TW" sz="3200" dirty="0"/>
              <a:t>12 </a:t>
            </a:r>
            <a:r>
              <a:rPr lang="zh-TW" altLang="en-US" sz="3200" dirty="0"/>
              <a:t>我 們 早 晨 起 來 往 葡 萄 園 去 ， 看 看 葡 萄 發 芽 開 花 沒 有 ， 石 榴 放 蕊 沒 有 ； 我 在 那 裡 要 將 我 的 愛 情 給 你 。</a:t>
            </a:r>
            <a:r>
              <a:rPr lang="en-US" altLang="zh-TW" sz="3200" dirty="0"/>
              <a:t>13 </a:t>
            </a:r>
            <a:r>
              <a:rPr lang="zh-TW" altLang="en-US" sz="3200" dirty="0"/>
              <a:t>風 茄 放 香 ， 在 我 們 的 門 內 有 各 樣 新 陳 佳 美 的 果 子 ； 我 的 良 人 ， 這 都 是 我 為 你 存 留 的 。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34786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B4BF4-AF52-407E-B403-E75CBB595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雅歌七：</a:t>
            </a:r>
            <a:r>
              <a:rPr lang="en-US" altLang="zh-TW" dirty="0"/>
              <a:t>11 - 13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FCD9B-6343-43C5-815C-AB5F678BD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600" dirty="0"/>
              <a:t>V. 11	 </a:t>
            </a:r>
            <a:r>
              <a:rPr lang="zh-TW" altLang="en-US" sz="3600" dirty="0"/>
              <a:t>是女主角主動的邀請；田間是愛情萌芽、成熟的地方； 「村莊住宿」喻意愛情成熟至可以 「在村莊裡住一下」。</a:t>
            </a:r>
          </a:p>
          <a:p>
            <a:r>
              <a:rPr lang="en-US" altLang="zh-TW" sz="3600" dirty="0"/>
              <a:t>V. 12	</a:t>
            </a:r>
            <a:r>
              <a:rPr lang="zh-TW" altLang="en-US" sz="3600" dirty="0"/>
              <a:t>「葡萄園」	是男女主角示愛、開花結果的地方；這愛情可喻指肉體的親密關係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333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26CE1-DF29-45D3-B1C2-274973B2F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雅歌七：</a:t>
            </a:r>
            <a:r>
              <a:rPr lang="en-US" altLang="zh-TW" dirty="0"/>
              <a:t>11 - 13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5381E-AAA3-4F98-8E32-C4E0AC17C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765" y="2096064"/>
            <a:ext cx="8208911" cy="4213256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3200" dirty="0"/>
              <a:t>V. 13	</a:t>
            </a:r>
            <a:r>
              <a:rPr lang="zh-TW" altLang="en-US" sz="3200" dirty="0"/>
              <a:t>「風 茄」	又名 「愛的蘋果」。 放香 是指「給愛」 。  「這 都 是 我 為 你 存 留 的」強調：女主角一值都像收藏寶貝一樣來保存自己對良人的愛情、自己的身體，現在是成熟放香、她對他全然付出的時候。</a:t>
            </a:r>
          </a:p>
          <a:p>
            <a:r>
              <a:rPr lang="zh-TW" altLang="en-US" sz="3200" dirty="0"/>
              <a:t>雅歌第六至第七章強調彼此相屬的觀念：從我的眼中只有你（主觀的認定） 到我的身體只屬於你（全然的委付）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13581A-79DC-48D6-AEAE-24C0D8381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685" y="1140584"/>
            <a:ext cx="3441502" cy="228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9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CD4E7-98FA-46E6-8658-512FA7BF6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79" y="188640"/>
            <a:ext cx="10351065" cy="1326321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習作：認識改變中的你</a:t>
            </a:r>
            <a:endParaRPr lang="en-CA" sz="40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FA351F1-CC67-4175-A88B-A1C7BAF8D3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4018441"/>
              </p:ext>
            </p:extLst>
          </p:nvPr>
        </p:nvGraphicFramePr>
        <p:xfrm>
          <a:off x="691811" y="1268760"/>
          <a:ext cx="10299144" cy="5400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71895">
                  <a:extLst>
                    <a:ext uri="{9D8B030D-6E8A-4147-A177-3AD203B41FA5}">
                      <a16:colId xmlns:a16="http://schemas.microsoft.com/office/drawing/2014/main" val="1962343000"/>
                    </a:ext>
                  </a:extLst>
                </a:gridCol>
                <a:gridCol w="2760686">
                  <a:extLst>
                    <a:ext uri="{9D8B030D-6E8A-4147-A177-3AD203B41FA5}">
                      <a16:colId xmlns:a16="http://schemas.microsoft.com/office/drawing/2014/main" val="697924345"/>
                    </a:ext>
                  </a:extLst>
                </a:gridCol>
                <a:gridCol w="2602932">
                  <a:extLst>
                    <a:ext uri="{9D8B030D-6E8A-4147-A177-3AD203B41FA5}">
                      <a16:colId xmlns:a16="http://schemas.microsoft.com/office/drawing/2014/main" val="1088280804"/>
                    </a:ext>
                  </a:extLst>
                </a:gridCol>
                <a:gridCol w="1963631">
                  <a:extLst>
                    <a:ext uri="{9D8B030D-6E8A-4147-A177-3AD203B41FA5}">
                      <a16:colId xmlns:a16="http://schemas.microsoft.com/office/drawing/2014/main" val="764552471"/>
                    </a:ext>
                  </a:extLst>
                </a:gridCol>
              </a:tblGrid>
              <a:tr h="807964">
                <a:tc>
                  <a:txBody>
                    <a:bodyPr/>
                    <a:lstStyle/>
                    <a:p>
                      <a:endParaRPr lang="en-CA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十年前</a:t>
                      </a:r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現在</a:t>
                      </a:r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/>
                        <a:t>十年後</a:t>
                      </a:r>
                      <a:endParaRPr lang="en-C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918375"/>
                  </a:ext>
                </a:extLst>
              </a:tr>
              <a:tr h="807964">
                <a:tc>
                  <a:txBody>
                    <a:bodyPr/>
                    <a:lstStyle/>
                    <a:p>
                      <a:r>
                        <a:rPr lang="zh-TW" altLang="en-US" sz="3600" dirty="0"/>
                        <a:t>目標與野心</a:t>
                      </a:r>
                      <a:endParaRPr lang="en-CA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972264"/>
                  </a:ext>
                </a:extLst>
              </a:tr>
              <a:tr h="807964">
                <a:tc>
                  <a:txBody>
                    <a:bodyPr/>
                    <a:lstStyle/>
                    <a:p>
                      <a:r>
                        <a:rPr lang="zh-TW" altLang="en-US" sz="3600" dirty="0"/>
                        <a:t>主要人生事件</a:t>
                      </a:r>
                      <a:endParaRPr lang="en-CA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205355"/>
                  </a:ext>
                </a:extLst>
              </a:tr>
              <a:tr h="1488354">
                <a:tc>
                  <a:txBody>
                    <a:bodyPr/>
                    <a:lstStyle/>
                    <a:p>
                      <a:r>
                        <a:rPr lang="zh-TW" altLang="en-US" sz="3600" dirty="0"/>
                        <a:t>個人的長處與短處</a:t>
                      </a:r>
                      <a:endParaRPr lang="en-CA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399486"/>
                  </a:ext>
                </a:extLst>
              </a:tr>
              <a:tr h="1488354">
                <a:tc>
                  <a:txBody>
                    <a:bodyPr/>
                    <a:lstStyle/>
                    <a:p>
                      <a:r>
                        <a:rPr lang="zh-TW" altLang="en-US" sz="3600" dirty="0"/>
                        <a:t>在我生命中的重要人物</a:t>
                      </a:r>
                      <a:endParaRPr lang="en-CA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491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71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15417-127B-4E47-B73A-0F468F2DC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生命反思：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77E5D-D448-43AA-8000-68261BA92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04" y="2096063"/>
            <a:ext cx="9289031" cy="435727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zh-TW" altLang="en-US" sz="3200" dirty="0"/>
              <a:t>愛情是一個進程：從開始到成熟；從主觀的認定到全然的委付；我在這過程中，感受到上主恩典的帶領嗎？</a:t>
            </a:r>
            <a:endParaRPr lang="en-CA" altLang="zh-TW" sz="3200" dirty="0"/>
          </a:p>
          <a:p>
            <a:pPr marL="514350" indent="-514350">
              <a:buAutoNum type="arabicPeriod"/>
            </a:pPr>
            <a:r>
              <a:rPr lang="zh-TW" altLang="en-US" sz="3200" dirty="0"/>
              <a:t>個人的成熟對婚姻重要嗎？成熟的人需具備那一些特性？</a:t>
            </a:r>
            <a:endParaRPr lang="en-CA" altLang="zh-TW" sz="3200" dirty="0"/>
          </a:p>
          <a:p>
            <a:pPr marL="514350" indent="-514350">
              <a:buAutoNum type="arabicPeriod"/>
            </a:pPr>
            <a:r>
              <a:rPr lang="zh-TW" altLang="en-US" sz="3200" dirty="0"/>
              <a:t>我為我們倆、為我們倆的屬靈生命，有何付出？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2631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D24D7-C258-4AC0-8459-6886843F1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個人的不成熟與婚姻危機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592BC-3878-440B-B523-1B9EC985A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72" y="1954228"/>
            <a:ext cx="10351066" cy="3695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/>
              <a:t>「有些人永不會 </a:t>
            </a:r>
            <a:r>
              <a:rPr lang="en-US" altLang="zh-TW" sz="3600" dirty="0"/>
              <a:t>『</a:t>
            </a:r>
            <a:r>
              <a:rPr lang="zh-TW" altLang="en-US" sz="3600" dirty="0"/>
              <a:t>成長</a:t>
            </a:r>
            <a:r>
              <a:rPr lang="en-US" altLang="zh-TW" sz="3600" dirty="0"/>
              <a:t>』</a:t>
            </a:r>
            <a:r>
              <a:rPr lang="zh-TW" altLang="en-US" sz="3600" dirty="0"/>
              <a:t>。通常在結婚之時雙方都顯得很適合，但不久一方會愈來愈成熟，而另一方卻裹足不前；當較不成熟的一方沒有任何成長或改變的意向時，婚姻關係中的失望、失衡、不滿、埋怨等，就會產生。」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22268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0CA3E-620D-4EF2-ADF1-0503324D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成熟的人的一些特徵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89EB2-EE20-41F0-8D1E-AC5B925D0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557" y="2096064"/>
            <a:ext cx="10351066" cy="4285264"/>
          </a:xfrm>
        </p:spPr>
        <p:txBody>
          <a:bodyPr>
            <a:noAutofit/>
          </a:bodyPr>
          <a:lstStyle/>
          <a:p>
            <a:r>
              <a:rPr lang="zh-TW" altLang="en-US" sz="3600" dirty="0"/>
              <a:t>願肩責任</a:t>
            </a:r>
            <a:endParaRPr lang="en-CA" altLang="zh-TW" sz="3600" dirty="0"/>
          </a:p>
          <a:p>
            <a:r>
              <a:rPr lang="zh-TW" altLang="en-US" sz="3600" dirty="0"/>
              <a:t>客觀持平</a:t>
            </a:r>
            <a:endParaRPr lang="en-CA" altLang="zh-TW" sz="3600" dirty="0"/>
          </a:p>
          <a:p>
            <a:r>
              <a:rPr lang="zh-TW" altLang="en-US" sz="3600" dirty="0"/>
              <a:t>控制情緒</a:t>
            </a:r>
            <a:endParaRPr lang="en-CA" altLang="zh-TW" sz="3600" dirty="0"/>
          </a:p>
          <a:p>
            <a:r>
              <a:rPr lang="zh-TW" altLang="en-US" sz="3600" dirty="0"/>
              <a:t>獨立經濟</a:t>
            </a:r>
            <a:endParaRPr lang="en-CA" altLang="zh-TW" sz="3600" dirty="0"/>
          </a:p>
          <a:p>
            <a:r>
              <a:rPr lang="zh-TW" altLang="en-US" sz="3600" dirty="0"/>
              <a:t>良好溝通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90992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427C5-63C6-4F6B-BE1B-EB1AA14EE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雅歌七： </a:t>
            </a:r>
            <a:r>
              <a:rPr lang="en-US" altLang="zh-TW" dirty="0"/>
              <a:t>1 - 10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B74DF-1C1B-4903-A326-20AD38F54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764" y="2096064"/>
            <a:ext cx="11161240" cy="450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800" dirty="0"/>
              <a:t>（男）	</a:t>
            </a:r>
            <a:r>
              <a:rPr lang="en-US" altLang="zh-TW" sz="2800" dirty="0"/>
              <a:t>7: 1	 </a:t>
            </a:r>
            <a:r>
              <a:rPr lang="zh-TW" altLang="en-US" sz="2800" dirty="0"/>
              <a:t>王 女 啊 ， 你 的 腳 在 鞋 中 何 其 美 好 ！ 你 的 大 腿 圓 潤 ， 好 像 美 玉 ， 是 巧 匠 的 手 做 成 的 。</a:t>
            </a:r>
            <a:r>
              <a:rPr lang="en-US" altLang="zh-TW" sz="2800" dirty="0"/>
              <a:t>2 </a:t>
            </a:r>
            <a:r>
              <a:rPr lang="zh-TW" altLang="en-US" sz="2800" dirty="0"/>
              <a:t>你 的 肚 臍 如 圓 杯 ， 不 缺 調 和 的 酒 ； 你 的 腰 如 一 堆 麥 子 ， 周 圍 有 百 合 花 。</a:t>
            </a:r>
            <a:r>
              <a:rPr lang="en-US" altLang="zh-TW" sz="2800" dirty="0"/>
              <a:t>3 </a:t>
            </a:r>
            <a:r>
              <a:rPr lang="zh-TW" altLang="en-US" sz="2800" dirty="0"/>
              <a:t>你 的 兩 乳 好 像 一 對 小 鹿 ， 就 是 母 鹿 雙 生 的 。</a:t>
            </a:r>
            <a:r>
              <a:rPr lang="en-US" altLang="zh-TW" sz="2800" dirty="0"/>
              <a:t>4 </a:t>
            </a:r>
            <a:r>
              <a:rPr lang="zh-TW" altLang="en-US" sz="2800" dirty="0"/>
              <a:t>你 的 頸 項 如 象 牙 臺 ； 你 的 眼 目 像 希 實 本 、 巴 特 拉 併 門 旁 的 水 池 ； 你 的 鼻 子 彷 彿 朝 大 馬 色 的 利 巴 嫩 塔 。</a:t>
            </a:r>
            <a:r>
              <a:rPr lang="en-US" altLang="zh-TW" sz="2800" dirty="0"/>
              <a:t>5 </a:t>
            </a:r>
            <a:r>
              <a:rPr lang="zh-TW" altLang="en-US" sz="2800" dirty="0"/>
              <a:t>你 的 頭 在 你 身 上 好 像 迦 密 山 ； 你 頭 上 的 髮 是 紫 黑 色 ； 王 的 心 因 這 下 垂 的 髮 綹 繫 住 了 。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47217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ED146-56E8-4C98-89E4-AA9C24337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雅歌七： </a:t>
            </a:r>
            <a:r>
              <a:rPr lang="en-US" altLang="zh-TW" dirty="0"/>
              <a:t>1 - 10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A9E3E-9FAE-41C1-A628-E3B72506C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0" y="2132856"/>
            <a:ext cx="10567090" cy="4320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600" dirty="0"/>
              <a:t>6 </a:t>
            </a:r>
            <a:r>
              <a:rPr lang="zh-TW" altLang="en-US" sz="3600" dirty="0"/>
              <a:t>我 所 愛 的 ， 你 何 其 美 好 ！ 何 其 可 悅 ， 使 人 歡 暢 喜 樂 ！</a:t>
            </a:r>
            <a:r>
              <a:rPr lang="en-US" altLang="zh-TW" sz="3600" dirty="0"/>
              <a:t>7 </a:t>
            </a:r>
            <a:r>
              <a:rPr lang="zh-TW" altLang="en-US" sz="3600" dirty="0"/>
              <a:t>你 的 身 量 好 像 棕 樹 ； 你 的 兩 乳 如 同 其 上 的 果 子 ， 纍 纍 下 垂 。</a:t>
            </a:r>
            <a:r>
              <a:rPr lang="en-US" altLang="zh-TW" sz="3600" dirty="0"/>
              <a:t>8 </a:t>
            </a:r>
            <a:r>
              <a:rPr lang="zh-TW" altLang="en-US" sz="3600" dirty="0"/>
              <a:t>我 說 ： 我 要 上 這 棕 樹 ， 抓 住 枝 子 。 願 你 的 兩 乳 好 像 葡 萄 纍 纍 下 垂 ， 你 鼻 子 的 氣 味 香 如 蘋 果 ；</a:t>
            </a:r>
            <a:r>
              <a:rPr lang="en-US" altLang="zh-TW" sz="3600" dirty="0"/>
              <a:t>9 </a:t>
            </a:r>
            <a:r>
              <a:rPr lang="zh-TW" altLang="en-US" sz="3600" dirty="0"/>
              <a:t>你 的 口 如 上 好 的 酒 。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7542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A3B7C-CAC8-49D5-B8B2-60DF28336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雅歌七： </a:t>
            </a:r>
            <a:r>
              <a:rPr lang="en-US" altLang="zh-TW" dirty="0"/>
              <a:t>1 - 10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72418-99EF-4B7C-B866-4A7D2CBB9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/>
              <a:t>（ 新 娘 ） 	女 子 說 ： 為 我 的 良 人 下 咽 舒 暢 ， 流 入 睡 覺 人 的 嘴 中 。  </a:t>
            </a:r>
            <a:r>
              <a:rPr lang="en-US" altLang="zh-TW" sz="3600" dirty="0"/>
              <a:t>10 </a:t>
            </a:r>
            <a:r>
              <a:rPr lang="zh-TW" altLang="en-US" sz="3600" dirty="0"/>
              <a:t>我 屬 我 的 良 人 ， 他 也 戀 慕 我 。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68802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28EA8-C1AC-4C79-86F6-CA6C91E8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28" y="188640"/>
            <a:ext cx="10351065" cy="1326321"/>
          </a:xfrm>
        </p:spPr>
        <p:txBody>
          <a:bodyPr/>
          <a:lstStyle/>
          <a:p>
            <a:r>
              <a:rPr lang="zh-TW" altLang="en-US" dirty="0"/>
              <a:t>三首身體頌歌的比較</a:t>
            </a:r>
            <a:endParaRPr lang="en-CA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DC032B8-84EA-4589-888B-6E813DAD9C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799133"/>
              </p:ext>
            </p:extLst>
          </p:nvPr>
        </p:nvGraphicFramePr>
        <p:xfrm>
          <a:off x="405780" y="1340768"/>
          <a:ext cx="10352084" cy="5256584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653207">
                  <a:extLst>
                    <a:ext uri="{9D8B030D-6E8A-4147-A177-3AD203B41FA5}">
                      <a16:colId xmlns:a16="http://schemas.microsoft.com/office/drawing/2014/main" val="3427142765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657021848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1474701192"/>
                    </a:ext>
                  </a:extLst>
                </a:gridCol>
                <a:gridCol w="2938237">
                  <a:extLst>
                    <a:ext uri="{9D8B030D-6E8A-4147-A177-3AD203B41FA5}">
                      <a16:colId xmlns:a16="http://schemas.microsoft.com/office/drawing/2014/main" val="1714832966"/>
                    </a:ext>
                  </a:extLst>
                </a:gridCol>
              </a:tblGrid>
              <a:tr h="469338">
                <a:tc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四：</a:t>
                      </a:r>
                      <a:r>
                        <a:rPr lang="en-CA" altLang="zh-TW" sz="2400" dirty="0"/>
                        <a:t>1 - 7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六：</a:t>
                      </a:r>
                      <a:r>
                        <a:rPr lang="en-CA" altLang="zh-TW" sz="2400" dirty="0"/>
                        <a:t>4 -9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七：</a:t>
                      </a:r>
                      <a:r>
                        <a:rPr lang="en-CA" altLang="zh-TW" sz="2400" dirty="0"/>
                        <a:t>1 - 10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942964"/>
                  </a:ext>
                </a:extLst>
              </a:tr>
              <a:tr h="1971219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佳偶的美麗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我 的 佳 偶 ， 你 甚 美 麗 ！ 你 甚 美 麗 ！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我 的 佳 偶 啊 ， 你 美 麗 如 得 撒 ， 秀 美 如 耶 路 撒 冷 ， 威 武 如 展 開 旌 旗 的 軍 隊 。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我 所 愛 的 ， 你 何 其 美 好 ！ 何 其 可 悅 ， 使 人 歡 暢 喜 樂 ！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13055"/>
                  </a:ext>
                </a:extLst>
              </a:tr>
              <a:tr h="1220278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眼睛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你 的 眼 在 帕 子 內 好 像 鴿 子 眼 。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求 你 掉 轉 眼 目 不 看 我 ， 因 你 的 眼 目 使 我 驚 亂 。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你 的 眼 目 像 希 實 本 、 巴 特 拉 併 門 旁 的 水 池 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317015"/>
                  </a:ext>
                </a:extLst>
              </a:tr>
              <a:tr h="1595749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頭髮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你 的 頭 髮 如 同 山 羊 群 臥 在 基 列 山 旁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你 的 頭 髮 如 同 山 羊 群 臥 在 基 列 山 旁 。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你 頭 上 的 髮 是 紫 黑 色 ； 王 的 心 因 這 下 垂 的 髮 綹 繫 住 了 。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780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60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5E003-01D7-435E-91C3-2194E0BBE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063" y="260648"/>
            <a:ext cx="10351065" cy="1326321"/>
          </a:xfrm>
        </p:spPr>
        <p:txBody>
          <a:bodyPr/>
          <a:lstStyle/>
          <a:p>
            <a:r>
              <a:rPr lang="zh-TW" altLang="en-US" dirty="0"/>
              <a:t>三首身體頌歌的比較</a:t>
            </a:r>
            <a:endParaRPr lang="en-CA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79ABC8F-CAC3-4E4D-BBF8-0F13228C0F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911651"/>
              </p:ext>
            </p:extLst>
          </p:nvPr>
        </p:nvGraphicFramePr>
        <p:xfrm>
          <a:off x="496019" y="1476712"/>
          <a:ext cx="10787109" cy="51206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722680">
                  <a:extLst>
                    <a:ext uri="{9D8B030D-6E8A-4147-A177-3AD203B41FA5}">
                      <a16:colId xmlns:a16="http://schemas.microsoft.com/office/drawing/2014/main" val="3187587004"/>
                    </a:ext>
                  </a:extLst>
                </a:gridCol>
                <a:gridCol w="2926326">
                  <a:extLst>
                    <a:ext uri="{9D8B030D-6E8A-4147-A177-3AD203B41FA5}">
                      <a16:colId xmlns:a16="http://schemas.microsoft.com/office/drawing/2014/main" val="2060302509"/>
                    </a:ext>
                  </a:extLst>
                </a:gridCol>
                <a:gridCol w="3151427">
                  <a:extLst>
                    <a:ext uri="{9D8B030D-6E8A-4147-A177-3AD203B41FA5}">
                      <a16:colId xmlns:a16="http://schemas.microsoft.com/office/drawing/2014/main" val="3342515738"/>
                    </a:ext>
                  </a:extLst>
                </a:gridCol>
                <a:gridCol w="2986676">
                  <a:extLst>
                    <a:ext uri="{9D8B030D-6E8A-4147-A177-3AD203B41FA5}">
                      <a16:colId xmlns:a16="http://schemas.microsoft.com/office/drawing/2014/main" val="3503657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四：</a:t>
                      </a:r>
                      <a:r>
                        <a:rPr lang="en-US" altLang="zh-TW" sz="2400" dirty="0"/>
                        <a:t>1 - 7</a:t>
                      </a:r>
                    </a:p>
                    <a:p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六：</a:t>
                      </a:r>
                      <a:r>
                        <a:rPr lang="en-US" altLang="zh-TW" sz="2400" dirty="0"/>
                        <a:t>4 -9</a:t>
                      </a:r>
                    </a:p>
                    <a:p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七：</a:t>
                      </a:r>
                      <a:r>
                        <a:rPr lang="en-US" altLang="zh-TW" sz="2400" dirty="0"/>
                        <a:t>1 - 10</a:t>
                      </a:r>
                    </a:p>
                    <a:p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948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牙齒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你 的 牙 齒 如 新 剪 毛 的 一 群 母 羊 ， 洗 淨 上 來 ， 個 個 都 有 雙 生 ， 沒 有 一 隻 喪 掉 子 的 。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你 的 牙 齒 如 一 群 母 羊 洗 淨 上 來 ， 個 個 都 有 雙 生 ， 沒 有 一 隻 喪 掉 子 的 。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46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嘴唇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你 的 唇 好 像 一 條 朱 紅 線 ； 你 的 嘴 也 秀 美 。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916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兩頰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你 的 兩 太 陽 在 帕 子 內 ， 如 同 一 塊 石 榴 。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你 的 兩 太 陽 在 帕 子 內 ， 如 同 一 塊 石 榴 。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408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00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5E003-01D7-435E-91C3-2194E0BBE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063" y="260648"/>
            <a:ext cx="10351065" cy="1326321"/>
          </a:xfrm>
        </p:spPr>
        <p:txBody>
          <a:bodyPr/>
          <a:lstStyle/>
          <a:p>
            <a:r>
              <a:rPr lang="zh-TW" altLang="en-US" dirty="0"/>
              <a:t>三首身體頌歌的比較</a:t>
            </a:r>
            <a:endParaRPr lang="en-CA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79ABC8F-CAC3-4E4D-BBF8-0F13228C0F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3196446"/>
              </p:ext>
            </p:extLst>
          </p:nvPr>
        </p:nvGraphicFramePr>
        <p:xfrm>
          <a:off x="261764" y="1289333"/>
          <a:ext cx="11449273" cy="554736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828426">
                  <a:extLst>
                    <a:ext uri="{9D8B030D-6E8A-4147-A177-3AD203B41FA5}">
                      <a16:colId xmlns:a16="http://schemas.microsoft.com/office/drawing/2014/main" val="3187587004"/>
                    </a:ext>
                  </a:extLst>
                </a:gridCol>
                <a:gridCol w="3105957">
                  <a:extLst>
                    <a:ext uri="{9D8B030D-6E8A-4147-A177-3AD203B41FA5}">
                      <a16:colId xmlns:a16="http://schemas.microsoft.com/office/drawing/2014/main" val="2060302509"/>
                    </a:ext>
                  </a:extLst>
                </a:gridCol>
                <a:gridCol w="3344877">
                  <a:extLst>
                    <a:ext uri="{9D8B030D-6E8A-4147-A177-3AD203B41FA5}">
                      <a16:colId xmlns:a16="http://schemas.microsoft.com/office/drawing/2014/main" val="3342515738"/>
                    </a:ext>
                  </a:extLst>
                </a:gridCol>
                <a:gridCol w="3170013">
                  <a:extLst>
                    <a:ext uri="{9D8B030D-6E8A-4147-A177-3AD203B41FA5}">
                      <a16:colId xmlns:a16="http://schemas.microsoft.com/office/drawing/2014/main" val="3503657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/>
                        <a:t>四：</a:t>
                      </a:r>
                      <a:r>
                        <a:rPr lang="en-US" altLang="zh-TW" sz="2000" dirty="0"/>
                        <a:t>1 - 7</a:t>
                      </a:r>
                    </a:p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/>
                        <a:t>六：</a:t>
                      </a:r>
                      <a:r>
                        <a:rPr lang="en-US" altLang="zh-TW" sz="2000" dirty="0"/>
                        <a:t>4 -9</a:t>
                      </a:r>
                    </a:p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/>
                        <a:t>七：</a:t>
                      </a:r>
                      <a:r>
                        <a:rPr lang="en-US" altLang="zh-TW" sz="2000" dirty="0"/>
                        <a:t>1 - 10</a:t>
                      </a:r>
                    </a:p>
                    <a:p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948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/>
                        <a:t>頸項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/>
                        <a:t>你 的 頸 項 好 像 大 衛 建 造 收 藏 軍 器 的 高 臺 ， 其 上 懸 掛 一 千 盾 牌 ， 都 是 勇 士 的 籐 牌 。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/>
                        <a:t>你 的 頸 項 如 象 牙 臺 ；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46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/>
                        <a:t>兩乳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/>
                        <a:t>你 的 兩 乳 好 像 百 合 花 中 吃 草 的 一 對 小 鹿 ， 就 是 母 鹿 雙 生 的 。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/>
                        <a:t>你 的 兩 乳 好 像 一 對 小 鹿 ， 就 是 母 鹿 雙 生 的 。</a:t>
                      </a:r>
                      <a:endParaRPr lang="en-CA" altLang="zh-TW" sz="2000" dirty="0"/>
                    </a:p>
                    <a:p>
                      <a:r>
                        <a:rPr lang="zh-TW" altLang="en-US" sz="2000" dirty="0"/>
                        <a:t>你 的 兩 乳 如 同 其 上 的 果 子 ， 纍 纍 下 垂 。</a:t>
                      </a:r>
                      <a:r>
                        <a:rPr lang="en-US" altLang="zh-TW" sz="2000" dirty="0"/>
                        <a:t> </a:t>
                      </a:r>
                      <a:r>
                        <a:rPr lang="zh-TW" altLang="en-US" sz="2000" dirty="0"/>
                        <a:t>我 說 ： 我 要 上 這 棕 樹 ， 抓 住 枝 子 。 願 你 的 兩 乳 好 像 葡 萄 纍 纍 下 垂 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916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/>
                        <a:t>沒藥山</a:t>
                      </a:r>
                      <a:endParaRPr lang="en-CA" altLang="zh-TW" sz="2000" dirty="0"/>
                    </a:p>
                    <a:p>
                      <a:r>
                        <a:rPr lang="zh-TW" altLang="en-US" sz="2000" dirty="0"/>
                        <a:t>乳香崗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/>
                        <a:t>我 要 往 沒 藥 山 和 乳 香 岡 去 ， 直 等 到 天 起 涼 風 、 日 影 飛 去 的 時 候 回 來 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408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92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5E003-01D7-435E-91C3-2194E0BBE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063" y="260648"/>
            <a:ext cx="10351065" cy="1326321"/>
          </a:xfrm>
        </p:spPr>
        <p:txBody>
          <a:bodyPr/>
          <a:lstStyle/>
          <a:p>
            <a:r>
              <a:rPr lang="zh-TW" altLang="en-US" dirty="0"/>
              <a:t>三首身體頌歌的比較</a:t>
            </a:r>
            <a:endParaRPr lang="en-CA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79ABC8F-CAC3-4E4D-BBF8-0F13228C0F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5019776"/>
              </p:ext>
            </p:extLst>
          </p:nvPr>
        </p:nvGraphicFramePr>
        <p:xfrm>
          <a:off x="405780" y="1336948"/>
          <a:ext cx="10568109" cy="54864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687706">
                  <a:extLst>
                    <a:ext uri="{9D8B030D-6E8A-4147-A177-3AD203B41FA5}">
                      <a16:colId xmlns:a16="http://schemas.microsoft.com/office/drawing/2014/main" val="3187587004"/>
                    </a:ext>
                  </a:extLst>
                </a:gridCol>
                <a:gridCol w="2866915">
                  <a:extLst>
                    <a:ext uri="{9D8B030D-6E8A-4147-A177-3AD203B41FA5}">
                      <a16:colId xmlns:a16="http://schemas.microsoft.com/office/drawing/2014/main" val="2060302509"/>
                    </a:ext>
                  </a:extLst>
                </a:gridCol>
                <a:gridCol w="3087447">
                  <a:extLst>
                    <a:ext uri="{9D8B030D-6E8A-4147-A177-3AD203B41FA5}">
                      <a16:colId xmlns:a16="http://schemas.microsoft.com/office/drawing/2014/main" val="3342515738"/>
                    </a:ext>
                  </a:extLst>
                </a:gridCol>
                <a:gridCol w="2926041">
                  <a:extLst>
                    <a:ext uri="{9D8B030D-6E8A-4147-A177-3AD203B41FA5}">
                      <a16:colId xmlns:a16="http://schemas.microsoft.com/office/drawing/2014/main" val="3503657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四：</a:t>
                      </a:r>
                      <a:r>
                        <a:rPr lang="en-US" altLang="zh-TW" sz="2400" dirty="0"/>
                        <a:t>1 - 7</a:t>
                      </a:r>
                    </a:p>
                    <a:p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六：</a:t>
                      </a:r>
                      <a:r>
                        <a:rPr lang="en-US" altLang="zh-TW" sz="2400" dirty="0"/>
                        <a:t>4 -9</a:t>
                      </a:r>
                    </a:p>
                    <a:p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七：</a:t>
                      </a:r>
                      <a:r>
                        <a:rPr lang="en-US" altLang="zh-TW" sz="2400" dirty="0"/>
                        <a:t>1 - 10</a:t>
                      </a:r>
                    </a:p>
                    <a:p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948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妃嬪</a:t>
                      </a:r>
                      <a:endParaRPr lang="en-CA" altLang="zh-TW" sz="2400" dirty="0"/>
                    </a:p>
                    <a:p>
                      <a:r>
                        <a:rPr lang="zh-TW" altLang="en-US" sz="2400" dirty="0"/>
                        <a:t>童女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有 六 十 王 后 八 十 妃 嬪 ， 並 有 無 數 的 童 女 。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46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完全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我 的 鴿 子 ， 我 的 完 全 人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916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母親獨生</a:t>
                      </a:r>
                      <a:endParaRPr lang="en-CA" altLang="zh-TW" sz="2400" dirty="0"/>
                    </a:p>
                    <a:p>
                      <a:r>
                        <a:rPr lang="zh-TW" altLang="en-US" sz="2400" dirty="0"/>
                        <a:t>眾人讚美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只 有 這 一 個 是 他 母 親 獨 生 的 ， 是 生 養 他 者 所 寶 愛 的 。 眾 女 子 見 了 就 稱 他 有 福 ； 王 后 妃 嬪 見 了 也 讚 美 他 。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408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20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377</TotalTime>
  <Words>2405</Words>
  <Application>Microsoft Office PowerPoint</Application>
  <PresentationFormat>Custom</PresentationFormat>
  <Paragraphs>132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Bookman Old Style</vt:lpstr>
      <vt:lpstr>Century Gothic</vt:lpstr>
      <vt:lpstr>Rockwell</vt:lpstr>
      <vt:lpstr>Damask</vt:lpstr>
      <vt:lpstr>歡迎參加主日學</vt:lpstr>
      <vt:lpstr>習作：認識改變中的你</vt:lpstr>
      <vt:lpstr>雅歌七： 1 - 10</vt:lpstr>
      <vt:lpstr>雅歌七： 1 - 10</vt:lpstr>
      <vt:lpstr>雅歌七： 1 - 10</vt:lpstr>
      <vt:lpstr>三首身體頌歌的比較</vt:lpstr>
      <vt:lpstr>三首身體頌歌的比較</vt:lpstr>
      <vt:lpstr>三首身體頌歌的比較</vt:lpstr>
      <vt:lpstr>三首身體頌歌的比較</vt:lpstr>
      <vt:lpstr>三首身體頌歌的比較</vt:lpstr>
      <vt:lpstr>三首身體頌歌的比較</vt:lpstr>
      <vt:lpstr>雅歌七： 1 - 10</vt:lpstr>
      <vt:lpstr>雅歌七： 1 - 10</vt:lpstr>
      <vt:lpstr>雅歌七： 1 - 10</vt:lpstr>
      <vt:lpstr>雅歌七： 1 - 10</vt:lpstr>
      <vt:lpstr>生命反思：</vt:lpstr>
      <vt:lpstr>雅歌七：11 - 13</vt:lpstr>
      <vt:lpstr>雅歌七：11 - 13</vt:lpstr>
      <vt:lpstr>雅歌七：11 - 13</vt:lpstr>
      <vt:lpstr>生命反思：</vt:lpstr>
      <vt:lpstr>個人的不成熟與婚姻危機</vt:lpstr>
      <vt:lpstr>成熟的人的一些特徵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歡迎參加主日學</dc:title>
  <dc:creator>Brian Kin Kap Wong</dc:creator>
  <cp:lastModifiedBy>Brian Kin Kap Wong</cp:lastModifiedBy>
  <cp:revision>9</cp:revision>
  <dcterms:created xsi:type="dcterms:W3CDTF">2020-05-22T21:16:05Z</dcterms:created>
  <dcterms:modified xsi:type="dcterms:W3CDTF">2020-05-23T19:24:39Z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