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0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7" r:id="rId9"/>
    <p:sldId id="271" r:id="rId10"/>
    <p:sldId id="270" r:id="rId11"/>
    <p:sldId id="259" r:id="rId12"/>
    <p:sldId id="260" r:id="rId13"/>
    <p:sldId id="272" r:id="rId14"/>
    <p:sldId id="273" r:id="rId15"/>
    <p:sldId id="275" r:id="rId16"/>
    <p:sldId id="274" r:id="rId17"/>
    <p:sldId id="276" r:id="rId18"/>
    <p:sldId id="263" r:id="rId19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Rockwell" panose="02060603020205020403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Kin Kap Wong" userId="ee26a659d5dbb8d6" providerId="LiveId" clId="{737206EF-B57F-4024-BF6A-637F1B1457E5}"/>
    <pc:docChg chg="custSel addSld delSld modSld modMainMaster">
      <pc:chgData name="Brian Kin Kap Wong" userId="ee26a659d5dbb8d6" providerId="LiveId" clId="{737206EF-B57F-4024-BF6A-637F1B1457E5}" dt="2020-06-13T19:48:13.064" v="1937" actId="14100"/>
      <pc:docMkLst>
        <pc:docMk/>
      </pc:docMkLst>
      <pc:sldChg chg="modSp modNotes">
        <pc:chgData name="Brian Kin Kap Wong" userId="ee26a659d5dbb8d6" providerId="LiveId" clId="{737206EF-B57F-4024-BF6A-637F1B1457E5}" dt="2020-06-13T18:01:24.974" v="2"/>
        <pc:sldMkLst>
          <pc:docMk/>
          <pc:sldMk cId="0" sldId="256"/>
        </pc:sldMkLst>
        <pc:spChg chg="mod">
          <ac:chgData name="Brian Kin Kap Wong" userId="ee26a659d5dbb8d6" providerId="LiveId" clId="{737206EF-B57F-4024-BF6A-637F1B1457E5}" dt="2020-06-13T18:01:24.974" v="2"/>
          <ac:spMkLst>
            <pc:docMk/>
            <pc:sldMk cId="0" sldId="256"/>
            <ac:spMk id="59" creationId="{00000000-0000-0000-0000-000000000000}"/>
          </ac:spMkLst>
        </pc:spChg>
        <pc:spChg chg="mod">
          <ac:chgData name="Brian Kin Kap Wong" userId="ee26a659d5dbb8d6" providerId="LiveId" clId="{737206EF-B57F-4024-BF6A-637F1B1457E5}" dt="2020-06-13T18:01:24.974" v="2"/>
          <ac:spMkLst>
            <pc:docMk/>
            <pc:sldMk cId="0" sldId="256"/>
            <ac:spMk id="60" creationId="{00000000-0000-0000-0000-000000000000}"/>
          </ac:spMkLst>
        </pc:spChg>
      </pc:sldChg>
      <pc:sldChg chg="addSp modSp mod modNotes">
        <pc:chgData name="Brian Kin Kap Wong" userId="ee26a659d5dbb8d6" providerId="LiveId" clId="{737206EF-B57F-4024-BF6A-637F1B1457E5}" dt="2020-06-13T18:48:42.918" v="968" actId="20577"/>
        <pc:sldMkLst>
          <pc:docMk/>
          <pc:sldMk cId="0" sldId="257"/>
        </pc:sldMkLst>
        <pc:spChg chg="add mod">
          <ac:chgData name="Brian Kin Kap Wong" userId="ee26a659d5dbb8d6" providerId="LiveId" clId="{737206EF-B57F-4024-BF6A-637F1B1457E5}" dt="2020-06-13T18:45:20.528" v="881" actId="1076"/>
          <ac:spMkLst>
            <pc:docMk/>
            <pc:sldMk cId="0" sldId="257"/>
            <ac:spMk id="6" creationId="{287E33A9-D445-4956-BB34-54E8072F2C56}"/>
          </ac:spMkLst>
        </pc:spChg>
        <pc:spChg chg="add mod">
          <ac:chgData name="Brian Kin Kap Wong" userId="ee26a659d5dbb8d6" providerId="LiveId" clId="{737206EF-B57F-4024-BF6A-637F1B1457E5}" dt="2020-06-13T18:47:00.704" v="919" actId="1076"/>
          <ac:spMkLst>
            <pc:docMk/>
            <pc:sldMk cId="0" sldId="257"/>
            <ac:spMk id="9" creationId="{2A8F1F40-3898-4B58-B36E-6ED7CABA8DA0}"/>
          </ac:spMkLst>
        </pc:spChg>
        <pc:spChg chg="add mod">
          <ac:chgData name="Brian Kin Kap Wong" userId="ee26a659d5dbb8d6" providerId="LiveId" clId="{737206EF-B57F-4024-BF6A-637F1B1457E5}" dt="2020-06-13T18:48:42.918" v="968" actId="20577"/>
          <ac:spMkLst>
            <pc:docMk/>
            <pc:sldMk cId="0" sldId="257"/>
            <ac:spMk id="12" creationId="{8C845F7E-31E4-4D0E-B4C5-B744E11A2C51}"/>
          </ac:spMkLst>
        </pc:spChg>
        <pc:spChg chg="mod">
          <ac:chgData name="Brian Kin Kap Wong" userId="ee26a659d5dbb8d6" providerId="LiveId" clId="{737206EF-B57F-4024-BF6A-637F1B1457E5}" dt="2020-06-13T18:01:24.974" v="2"/>
          <ac:spMkLst>
            <pc:docMk/>
            <pc:sldMk cId="0" sldId="257"/>
            <ac:spMk id="65" creationId="{00000000-0000-0000-0000-000000000000}"/>
          </ac:spMkLst>
        </pc:spChg>
        <pc:spChg chg="mod">
          <ac:chgData name="Brian Kin Kap Wong" userId="ee26a659d5dbb8d6" providerId="LiveId" clId="{737206EF-B57F-4024-BF6A-637F1B1457E5}" dt="2020-06-13T18:43:14.107" v="839" actId="207"/>
          <ac:spMkLst>
            <pc:docMk/>
            <pc:sldMk cId="0" sldId="257"/>
            <ac:spMk id="66" creationId="{00000000-0000-0000-0000-000000000000}"/>
          </ac:spMkLst>
        </pc:spChg>
        <pc:cxnChg chg="add">
          <ac:chgData name="Brian Kin Kap Wong" userId="ee26a659d5dbb8d6" providerId="LiveId" clId="{737206EF-B57F-4024-BF6A-637F1B1457E5}" dt="2020-06-13T18:43:47.545" v="840" actId="11529"/>
          <ac:cxnSpMkLst>
            <pc:docMk/>
            <pc:sldMk cId="0" sldId="257"/>
            <ac:cxnSpMk id="3" creationId="{61C6FCB9-6448-4E28-A496-27866528FF87}"/>
          </ac:cxnSpMkLst>
        </pc:cxnChg>
        <pc:cxnChg chg="add">
          <ac:chgData name="Brian Kin Kap Wong" userId="ee26a659d5dbb8d6" providerId="LiveId" clId="{737206EF-B57F-4024-BF6A-637F1B1457E5}" dt="2020-06-13T18:44:01.025" v="841" actId="11529"/>
          <ac:cxnSpMkLst>
            <pc:docMk/>
            <pc:sldMk cId="0" sldId="257"/>
            <ac:cxnSpMk id="5" creationId="{76C1A2D6-FC18-4E6A-A4E2-0786D7F27E95}"/>
          </ac:cxnSpMkLst>
        </pc:cxnChg>
        <pc:cxnChg chg="add">
          <ac:chgData name="Brian Kin Kap Wong" userId="ee26a659d5dbb8d6" providerId="LiveId" clId="{737206EF-B57F-4024-BF6A-637F1B1457E5}" dt="2020-06-13T18:45:41.630" v="882" actId="11529"/>
          <ac:cxnSpMkLst>
            <pc:docMk/>
            <pc:sldMk cId="0" sldId="257"/>
            <ac:cxnSpMk id="8" creationId="{22E8B411-3E7A-4544-8759-6C9D068685FA}"/>
          </ac:cxnSpMkLst>
        </pc:cxnChg>
        <pc:cxnChg chg="add">
          <ac:chgData name="Brian Kin Kap Wong" userId="ee26a659d5dbb8d6" providerId="LiveId" clId="{737206EF-B57F-4024-BF6A-637F1B1457E5}" dt="2020-06-13T18:47:19.921" v="920" actId="11529"/>
          <ac:cxnSpMkLst>
            <pc:docMk/>
            <pc:sldMk cId="0" sldId="257"/>
            <ac:cxnSpMk id="11" creationId="{4BE4C9B1-A200-405B-AB1A-471D09ED186B}"/>
          </ac:cxnSpMkLst>
        </pc:cxnChg>
      </pc:sldChg>
      <pc:sldChg chg="modSp del modNotes">
        <pc:chgData name="Brian Kin Kap Wong" userId="ee26a659d5dbb8d6" providerId="LiveId" clId="{737206EF-B57F-4024-BF6A-637F1B1457E5}" dt="2020-06-13T18:56:16.293" v="1130" actId="2696"/>
        <pc:sldMkLst>
          <pc:docMk/>
          <pc:sldMk cId="0" sldId="258"/>
        </pc:sldMkLst>
        <pc:spChg chg="mod">
          <ac:chgData name="Brian Kin Kap Wong" userId="ee26a659d5dbb8d6" providerId="LiveId" clId="{737206EF-B57F-4024-BF6A-637F1B1457E5}" dt="2020-06-13T18:01:24.974" v="2"/>
          <ac:spMkLst>
            <pc:docMk/>
            <pc:sldMk cId="0" sldId="258"/>
            <ac:spMk id="71" creationId="{00000000-0000-0000-0000-000000000000}"/>
          </ac:spMkLst>
        </pc:spChg>
        <pc:spChg chg="mod">
          <ac:chgData name="Brian Kin Kap Wong" userId="ee26a659d5dbb8d6" providerId="LiveId" clId="{737206EF-B57F-4024-BF6A-637F1B1457E5}" dt="2020-06-13T18:01:24.974" v="2"/>
          <ac:spMkLst>
            <pc:docMk/>
            <pc:sldMk cId="0" sldId="258"/>
            <ac:spMk id="72" creationId="{00000000-0000-0000-0000-000000000000}"/>
          </ac:spMkLst>
        </pc:spChg>
      </pc:sldChg>
      <pc:sldChg chg="modSp mod modNotes">
        <pc:chgData name="Brian Kin Kap Wong" userId="ee26a659d5dbb8d6" providerId="LiveId" clId="{737206EF-B57F-4024-BF6A-637F1B1457E5}" dt="2020-06-13T19:20:32.233" v="1376" actId="14100"/>
        <pc:sldMkLst>
          <pc:docMk/>
          <pc:sldMk cId="0" sldId="259"/>
        </pc:sldMkLst>
        <pc:spChg chg="mod">
          <ac:chgData name="Brian Kin Kap Wong" userId="ee26a659d5dbb8d6" providerId="LiveId" clId="{737206EF-B57F-4024-BF6A-637F1B1457E5}" dt="2020-06-13T19:20:32.233" v="1376" actId="14100"/>
          <ac:spMkLst>
            <pc:docMk/>
            <pc:sldMk cId="0" sldId="259"/>
            <ac:spMk id="77" creationId="{00000000-0000-0000-0000-000000000000}"/>
          </ac:spMkLst>
        </pc:spChg>
        <pc:picChg chg="mod">
          <ac:chgData name="Brian Kin Kap Wong" userId="ee26a659d5dbb8d6" providerId="LiveId" clId="{737206EF-B57F-4024-BF6A-637F1B1457E5}" dt="2020-06-13T19:09:50.836" v="1350" actId="14100"/>
          <ac:picMkLst>
            <pc:docMk/>
            <pc:sldMk cId="0" sldId="259"/>
            <ac:picMk id="78" creationId="{00000000-0000-0000-0000-000000000000}"/>
          </ac:picMkLst>
        </pc:picChg>
      </pc:sldChg>
      <pc:sldChg chg="modSp mod modNotes">
        <pc:chgData name="Brian Kin Kap Wong" userId="ee26a659d5dbb8d6" providerId="LiveId" clId="{737206EF-B57F-4024-BF6A-637F1B1457E5}" dt="2020-06-13T19:13:21.715" v="1375" actId="14100"/>
        <pc:sldMkLst>
          <pc:docMk/>
          <pc:sldMk cId="0" sldId="260"/>
        </pc:sldMkLst>
        <pc:spChg chg="mod">
          <ac:chgData name="Brian Kin Kap Wong" userId="ee26a659d5dbb8d6" providerId="LiveId" clId="{737206EF-B57F-4024-BF6A-637F1B1457E5}" dt="2020-06-13T19:13:14.842" v="1373" actId="1076"/>
          <ac:spMkLst>
            <pc:docMk/>
            <pc:sldMk cId="0" sldId="260"/>
            <ac:spMk id="83" creationId="{00000000-0000-0000-0000-000000000000}"/>
          </ac:spMkLst>
        </pc:spChg>
        <pc:spChg chg="mod">
          <ac:chgData name="Brian Kin Kap Wong" userId="ee26a659d5dbb8d6" providerId="LiveId" clId="{737206EF-B57F-4024-BF6A-637F1B1457E5}" dt="2020-06-13T19:13:21.715" v="1375" actId="14100"/>
          <ac:spMkLst>
            <pc:docMk/>
            <pc:sldMk cId="0" sldId="260"/>
            <ac:spMk id="84" creationId="{00000000-0000-0000-0000-000000000000}"/>
          </ac:spMkLst>
        </pc:spChg>
      </pc:sldChg>
      <pc:sldChg chg="modSp del modNotes">
        <pc:chgData name="Brian Kin Kap Wong" userId="ee26a659d5dbb8d6" providerId="LiveId" clId="{737206EF-B57F-4024-BF6A-637F1B1457E5}" dt="2020-06-13T19:31:29.227" v="1654" actId="2696"/>
        <pc:sldMkLst>
          <pc:docMk/>
          <pc:sldMk cId="0" sldId="261"/>
        </pc:sldMkLst>
        <pc:spChg chg="mod">
          <ac:chgData name="Brian Kin Kap Wong" userId="ee26a659d5dbb8d6" providerId="LiveId" clId="{737206EF-B57F-4024-BF6A-637F1B1457E5}" dt="2020-06-13T18:01:24.974" v="2"/>
          <ac:spMkLst>
            <pc:docMk/>
            <pc:sldMk cId="0" sldId="261"/>
            <ac:spMk id="89" creationId="{00000000-0000-0000-0000-000000000000}"/>
          </ac:spMkLst>
        </pc:spChg>
        <pc:spChg chg="mod">
          <ac:chgData name="Brian Kin Kap Wong" userId="ee26a659d5dbb8d6" providerId="LiveId" clId="{737206EF-B57F-4024-BF6A-637F1B1457E5}" dt="2020-06-13T18:01:24.974" v="2"/>
          <ac:spMkLst>
            <pc:docMk/>
            <pc:sldMk cId="0" sldId="261"/>
            <ac:spMk id="90" creationId="{00000000-0000-0000-0000-000000000000}"/>
          </ac:spMkLst>
        </pc:spChg>
      </pc:sldChg>
      <pc:sldChg chg="modSp del modNotes">
        <pc:chgData name="Brian Kin Kap Wong" userId="ee26a659d5dbb8d6" providerId="LiveId" clId="{737206EF-B57F-4024-BF6A-637F1B1457E5}" dt="2020-06-13T19:32:49.681" v="1672" actId="2696"/>
        <pc:sldMkLst>
          <pc:docMk/>
          <pc:sldMk cId="0" sldId="262"/>
        </pc:sldMkLst>
        <pc:spChg chg="mod">
          <ac:chgData name="Brian Kin Kap Wong" userId="ee26a659d5dbb8d6" providerId="LiveId" clId="{737206EF-B57F-4024-BF6A-637F1B1457E5}" dt="2020-06-13T18:01:24.974" v="2"/>
          <ac:spMkLst>
            <pc:docMk/>
            <pc:sldMk cId="0" sldId="262"/>
            <ac:spMk id="95" creationId="{00000000-0000-0000-0000-000000000000}"/>
          </ac:spMkLst>
        </pc:spChg>
        <pc:spChg chg="mod">
          <ac:chgData name="Brian Kin Kap Wong" userId="ee26a659d5dbb8d6" providerId="LiveId" clId="{737206EF-B57F-4024-BF6A-637F1B1457E5}" dt="2020-06-13T18:01:24.974" v="2"/>
          <ac:spMkLst>
            <pc:docMk/>
            <pc:sldMk cId="0" sldId="262"/>
            <ac:spMk id="96" creationId="{00000000-0000-0000-0000-000000000000}"/>
          </ac:spMkLst>
        </pc:spChg>
      </pc:sldChg>
      <pc:sldChg chg="modSp mod modAnim modNotes">
        <pc:chgData name="Brian Kin Kap Wong" userId="ee26a659d5dbb8d6" providerId="LiveId" clId="{737206EF-B57F-4024-BF6A-637F1B1457E5}" dt="2020-06-13T19:48:13.064" v="1937" actId="14100"/>
        <pc:sldMkLst>
          <pc:docMk/>
          <pc:sldMk cId="0" sldId="263"/>
        </pc:sldMkLst>
        <pc:spChg chg="mod">
          <ac:chgData name="Brian Kin Kap Wong" userId="ee26a659d5dbb8d6" providerId="LiveId" clId="{737206EF-B57F-4024-BF6A-637F1B1457E5}" dt="2020-06-13T18:01:24.974" v="2"/>
          <ac:spMkLst>
            <pc:docMk/>
            <pc:sldMk cId="0" sldId="263"/>
            <ac:spMk id="101" creationId="{00000000-0000-0000-0000-000000000000}"/>
          </ac:spMkLst>
        </pc:spChg>
        <pc:spChg chg="mod">
          <ac:chgData name="Brian Kin Kap Wong" userId="ee26a659d5dbb8d6" providerId="LiveId" clId="{737206EF-B57F-4024-BF6A-637F1B1457E5}" dt="2020-06-13T19:48:13.064" v="1937" actId="14100"/>
          <ac:spMkLst>
            <pc:docMk/>
            <pc:sldMk cId="0" sldId="263"/>
            <ac:spMk id="102" creationId="{00000000-0000-0000-0000-000000000000}"/>
          </ac:spMkLst>
        </pc:spChg>
      </pc:sldChg>
      <pc:sldChg chg="add modNotes">
        <pc:chgData name="Brian Kin Kap Wong" userId="ee26a659d5dbb8d6" providerId="LiveId" clId="{737206EF-B57F-4024-BF6A-637F1B1457E5}" dt="2020-06-13T17:59:31.956" v="1"/>
        <pc:sldMkLst>
          <pc:docMk/>
          <pc:sldMk cId="0" sldId="264"/>
        </pc:sldMkLst>
      </pc:sldChg>
      <pc:sldChg chg="modSp new mod">
        <pc:chgData name="Brian Kin Kap Wong" userId="ee26a659d5dbb8d6" providerId="LiveId" clId="{737206EF-B57F-4024-BF6A-637F1B1457E5}" dt="2020-06-13T18:09:04.744" v="247" actId="14100"/>
        <pc:sldMkLst>
          <pc:docMk/>
          <pc:sldMk cId="4183110787" sldId="265"/>
        </pc:sldMkLst>
        <pc:spChg chg="mod">
          <ac:chgData name="Brian Kin Kap Wong" userId="ee26a659d5dbb8d6" providerId="LiveId" clId="{737206EF-B57F-4024-BF6A-637F1B1457E5}" dt="2020-06-13T18:08:58.743" v="245" actId="1076"/>
          <ac:spMkLst>
            <pc:docMk/>
            <pc:sldMk cId="4183110787" sldId="265"/>
            <ac:spMk id="2" creationId="{3C55011B-EF37-4D8B-B117-FF6F048B5526}"/>
          </ac:spMkLst>
        </pc:spChg>
        <pc:spChg chg="mod">
          <ac:chgData name="Brian Kin Kap Wong" userId="ee26a659d5dbb8d6" providerId="LiveId" clId="{737206EF-B57F-4024-BF6A-637F1B1457E5}" dt="2020-06-13T18:09:04.744" v="247" actId="14100"/>
          <ac:spMkLst>
            <pc:docMk/>
            <pc:sldMk cId="4183110787" sldId="265"/>
            <ac:spMk id="3" creationId="{941565A4-D822-494A-9818-C87F6B3D6B54}"/>
          </ac:spMkLst>
        </pc:spChg>
      </pc:sldChg>
      <pc:sldChg chg="modSp new mod">
        <pc:chgData name="Brian Kin Kap Wong" userId="ee26a659d5dbb8d6" providerId="LiveId" clId="{737206EF-B57F-4024-BF6A-637F1B1457E5}" dt="2020-06-13T18:13:10.172" v="355" actId="255"/>
        <pc:sldMkLst>
          <pc:docMk/>
          <pc:sldMk cId="3891051745" sldId="266"/>
        </pc:sldMkLst>
        <pc:spChg chg="mod">
          <ac:chgData name="Brian Kin Kap Wong" userId="ee26a659d5dbb8d6" providerId="LiveId" clId="{737206EF-B57F-4024-BF6A-637F1B1457E5}" dt="2020-06-13T18:09:50.278" v="256"/>
          <ac:spMkLst>
            <pc:docMk/>
            <pc:sldMk cId="3891051745" sldId="266"/>
            <ac:spMk id="2" creationId="{56DF30C3-20A1-45B7-BC9B-C2BB03ACB560}"/>
          </ac:spMkLst>
        </pc:spChg>
        <pc:spChg chg="mod">
          <ac:chgData name="Brian Kin Kap Wong" userId="ee26a659d5dbb8d6" providerId="LiveId" clId="{737206EF-B57F-4024-BF6A-637F1B1457E5}" dt="2020-06-13T18:13:10.172" v="355" actId="255"/>
          <ac:spMkLst>
            <pc:docMk/>
            <pc:sldMk cId="3891051745" sldId="266"/>
            <ac:spMk id="3" creationId="{34690E5F-ED59-44D2-8695-C08291E759CB}"/>
          </ac:spMkLst>
        </pc:spChg>
      </pc:sldChg>
      <pc:sldChg chg="modSp new mod">
        <pc:chgData name="Brian Kin Kap Wong" userId="ee26a659d5dbb8d6" providerId="LiveId" clId="{737206EF-B57F-4024-BF6A-637F1B1457E5}" dt="2020-06-13T18:17:00.913" v="472" actId="20577"/>
        <pc:sldMkLst>
          <pc:docMk/>
          <pc:sldMk cId="3866282439" sldId="267"/>
        </pc:sldMkLst>
        <pc:spChg chg="mod">
          <ac:chgData name="Brian Kin Kap Wong" userId="ee26a659d5dbb8d6" providerId="LiveId" clId="{737206EF-B57F-4024-BF6A-637F1B1457E5}" dt="2020-06-13T18:13:57.383" v="371" actId="20577"/>
          <ac:spMkLst>
            <pc:docMk/>
            <pc:sldMk cId="3866282439" sldId="267"/>
            <ac:spMk id="2" creationId="{20172D98-F188-430B-9372-3CCA4924562D}"/>
          </ac:spMkLst>
        </pc:spChg>
        <pc:spChg chg="mod">
          <ac:chgData name="Brian Kin Kap Wong" userId="ee26a659d5dbb8d6" providerId="LiveId" clId="{737206EF-B57F-4024-BF6A-637F1B1457E5}" dt="2020-06-13T18:17:00.913" v="472" actId="20577"/>
          <ac:spMkLst>
            <pc:docMk/>
            <pc:sldMk cId="3866282439" sldId="267"/>
            <ac:spMk id="3" creationId="{B152E833-1E6E-484E-9273-10E1A5F31786}"/>
          </ac:spMkLst>
        </pc:spChg>
      </pc:sldChg>
      <pc:sldChg chg="addSp modSp new mod">
        <pc:chgData name="Brian Kin Kap Wong" userId="ee26a659d5dbb8d6" providerId="LiveId" clId="{737206EF-B57F-4024-BF6A-637F1B1457E5}" dt="2020-06-13T18:27:37.367" v="581" actId="11529"/>
        <pc:sldMkLst>
          <pc:docMk/>
          <pc:sldMk cId="428014821" sldId="268"/>
        </pc:sldMkLst>
        <pc:spChg chg="mod">
          <ac:chgData name="Brian Kin Kap Wong" userId="ee26a659d5dbb8d6" providerId="LiveId" clId="{737206EF-B57F-4024-BF6A-637F1B1457E5}" dt="2020-06-13T18:17:19.162" v="482" actId="20577"/>
          <ac:spMkLst>
            <pc:docMk/>
            <pc:sldMk cId="428014821" sldId="268"/>
            <ac:spMk id="2" creationId="{70ACCD7C-5142-457D-ADC9-27B53D2CE05D}"/>
          </ac:spMkLst>
        </pc:spChg>
        <pc:spChg chg="mod">
          <ac:chgData name="Brian Kin Kap Wong" userId="ee26a659d5dbb8d6" providerId="LiveId" clId="{737206EF-B57F-4024-BF6A-637F1B1457E5}" dt="2020-06-13T18:27:23.682" v="580" actId="207"/>
          <ac:spMkLst>
            <pc:docMk/>
            <pc:sldMk cId="428014821" sldId="268"/>
            <ac:spMk id="3" creationId="{0B82F0F2-FA28-454E-9E7A-90C85605476A}"/>
          </ac:spMkLst>
        </pc:spChg>
        <pc:spChg chg="add mod">
          <ac:chgData name="Brian Kin Kap Wong" userId="ee26a659d5dbb8d6" providerId="LiveId" clId="{737206EF-B57F-4024-BF6A-637F1B1457E5}" dt="2020-06-13T18:25:08.261" v="540"/>
          <ac:spMkLst>
            <pc:docMk/>
            <pc:sldMk cId="428014821" sldId="268"/>
            <ac:spMk id="6" creationId="{4B4DFFD4-123F-420C-93E0-3AEBEC660C5F}"/>
          </ac:spMkLst>
        </pc:spChg>
        <pc:spChg chg="add mod">
          <ac:chgData name="Brian Kin Kap Wong" userId="ee26a659d5dbb8d6" providerId="LiveId" clId="{737206EF-B57F-4024-BF6A-637F1B1457E5}" dt="2020-06-13T18:26:41.662" v="579" actId="1076"/>
          <ac:spMkLst>
            <pc:docMk/>
            <pc:sldMk cId="428014821" sldId="268"/>
            <ac:spMk id="9" creationId="{DCD853FE-0280-40D5-AF86-FF61395D0613}"/>
          </ac:spMkLst>
        </pc:spChg>
        <pc:cxnChg chg="add">
          <ac:chgData name="Brian Kin Kap Wong" userId="ee26a659d5dbb8d6" providerId="LiveId" clId="{737206EF-B57F-4024-BF6A-637F1B1457E5}" dt="2020-06-13T18:23:23.347" v="497" actId="11529"/>
          <ac:cxnSpMkLst>
            <pc:docMk/>
            <pc:sldMk cId="428014821" sldId="268"/>
            <ac:cxnSpMk id="5" creationId="{C13058F1-3F5B-4E2C-AAC4-2AB94B18BD3E}"/>
          </ac:cxnSpMkLst>
        </pc:cxnChg>
        <pc:cxnChg chg="add">
          <ac:chgData name="Brian Kin Kap Wong" userId="ee26a659d5dbb8d6" providerId="LiveId" clId="{737206EF-B57F-4024-BF6A-637F1B1457E5}" dt="2020-06-13T18:25:29.519" v="542" actId="11529"/>
          <ac:cxnSpMkLst>
            <pc:docMk/>
            <pc:sldMk cId="428014821" sldId="268"/>
            <ac:cxnSpMk id="8" creationId="{900BBE35-3704-4366-BFDF-8ED2A7B39BB7}"/>
          </ac:cxnSpMkLst>
        </pc:cxnChg>
        <pc:cxnChg chg="add">
          <ac:chgData name="Brian Kin Kap Wong" userId="ee26a659d5dbb8d6" providerId="LiveId" clId="{737206EF-B57F-4024-BF6A-637F1B1457E5}" dt="2020-06-13T18:27:37.367" v="581" actId="11529"/>
          <ac:cxnSpMkLst>
            <pc:docMk/>
            <pc:sldMk cId="428014821" sldId="268"/>
            <ac:cxnSpMk id="11" creationId="{3BB843D4-95CC-4CDD-A642-5AB677D06223}"/>
          </ac:cxnSpMkLst>
        </pc:cxnChg>
      </pc:sldChg>
      <pc:sldChg chg="modSp new mod">
        <pc:chgData name="Brian Kin Kap Wong" userId="ee26a659d5dbb8d6" providerId="LiveId" clId="{737206EF-B57F-4024-BF6A-637F1B1457E5}" dt="2020-06-13T18:39:12.366" v="835" actId="14100"/>
        <pc:sldMkLst>
          <pc:docMk/>
          <pc:sldMk cId="1783004575" sldId="269"/>
        </pc:sldMkLst>
        <pc:spChg chg="mod">
          <ac:chgData name="Brian Kin Kap Wong" userId="ee26a659d5dbb8d6" providerId="LiveId" clId="{737206EF-B57F-4024-BF6A-637F1B1457E5}" dt="2020-06-13T18:39:09.276" v="834" actId="1076"/>
          <ac:spMkLst>
            <pc:docMk/>
            <pc:sldMk cId="1783004575" sldId="269"/>
            <ac:spMk id="2" creationId="{DECAACD7-4973-4CEB-9CDC-1EFCFA24B15C}"/>
          </ac:spMkLst>
        </pc:spChg>
        <pc:spChg chg="mod">
          <ac:chgData name="Brian Kin Kap Wong" userId="ee26a659d5dbb8d6" providerId="LiveId" clId="{737206EF-B57F-4024-BF6A-637F1B1457E5}" dt="2020-06-13T18:39:12.366" v="835" actId="14100"/>
          <ac:spMkLst>
            <pc:docMk/>
            <pc:sldMk cId="1783004575" sldId="269"/>
            <ac:spMk id="3" creationId="{02D896D3-A2B6-4E17-BAFB-AB567197B6C0}"/>
          </ac:spMkLst>
        </pc:spChg>
      </pc:sldChg>
      <pc:sldChg chg="modSp new mod">
        <pc:chgData name="Brian Kin Kap Wong" userId="ee26a659d5dbb8d6" providerId="LiveId" clId="{737206EF-B57F-4024-BF6A-637F1B1457E5}" dt="2020-06-13T18:59:45.024" v="1178" actId="14100"/>
        <pc:sldMkLst>
          <pc:docMk/>
          <pc:sldMk cId="447710179" sldId="270"/>
        </pc:sldMkLst>
        <pc:spChg chg="mod">
          <ac:chgData name="Brian Kin Kap Wong" userId="ee26a659d5dbb8d6" providerId="LiveId" clId="{737206EF-B57F-4024-BF6A-637F1B1457E5}" dt="2020-06-13T18:57:26.231" v="1136" actId="1076"/>
          <ac:spMkLst>
            <pc:docMk/>
            <pc:sldMk cId="447710179" sldId="270"/>
            <ac:spMk id="2" creationId="{C6195749-E2C3-46F3-B8BD-A29EAA1EE2BF}"/>
          </ac:spMkLst>
        </pc:spChg>
        <pc:spChg chg="mod">
          <ac:chgData name="Brian Kin Kap Wong" userId="ee26a659d5dbb8d6" providerId="LiveId" clId="{737206EF-B57F-4024-BF6A-637F1B1457E5}" dt="2020-06-13T18:59:45.024" v="1178" actId="14100"/>
          <ac:spMkLst>
            <pc:docMk/>
            <pc:sldMk cId="447710179" sldId="270"/>
            <ac:spMk id="3" creationId="{78F19676-EA9D-4B0D-89CB-64685DF3BD04}"/>
          </ac:spMkLst>
        </pc:spChg>
      </pc:sldChg>
      <pc:sldChg chg="modSp add mod">
        <pc:chgData name="Brian Kin Kap Wong" userId="ee26a659d5dbb8d6" providerId="LiveId" clId="{737206EF-B57F-4024-BF6A-637F1B1457E5}" dt="2020-06-13T18:56:09.055" v="1129" actId="14100"/>
        <pc:sldMkLst>
          <pc:docMk/>
          <pc:sldMk cId="2252772181" sldId="271"/>
        </pc:sldMkLst>
        <pc:spChg chg="mod">
          <ac:chgData name="Brian Kin Kap Wong" userId="ee26a659d5dbb8d6" providerId="LiveId" clId="{737206EF-B57F-4024-BF6A-637F1B1457E5}" dt="2020-06-13T18:56:09.055" v="1129" actId="14100"/>
          <ac:spMkLst>
            <pc:docMk/>
            <pc:sldMk cId="2252772181" sldId="271"/>
            <ac:spMk id="72" creationId="{00000000-0000-0000-0000-000000000000}"/>
          </ac:spMkLst>
        </pc:spChg>
      </pc:sldChg>
      <pc:sldChg chg="modSp new mod">
        <pc:chgData name="Brian Kin Kap Wong" userId="ee26a659d5dbb8d6" providerId="LiveId" clId="{737206EF-B57F-4024-BF6A-637F1B1457E5}" dt="2020-06-13T19:28:56.756" v="1624" actId="14100"/>
        <pc:sldMkLst>
          <pc:docMk/>
          <pc:sldMk cId="1074802330" sldId="272"/>
        </pc:sldMkLst>
        <pc:spChg chg="mod">
          <ac:chgData name="Brian Kin Kap Wong" userId="ee26a659d5dbb8d6" providerId="LiveId" clId="{737206EF-B57F-4024-BF6A-637F1B1457E5}" dt="2020-06-13T19:28:56.756" v="1624" actId="14100"/>
          <ac:spMkLst>
            <pc:docMk/>
            <pc:sldMk cId="1074802330" sldId="272"/>
            <ac:spMk id="3" creationId="{0F3FE90F-FBB2-4A04-83B1-A76CE9E4A396}"/>
          </ac:spMkLst>
        </pc:spChg>
      </pc:sldChg>
      <pc:sldChg chg="modSp new mod">
        <pc:chgData name="Brian Kin Kap Wong" userId="ee26a659d5dbb8d6" providerId="LiveId" clId="{737206EF-B57F-4024-BF6A-637F1B1457E5}" dt="2020-06-13T19:33:11.952" v="1674" actId="14100"/>
        <pc:sldMkLst>
          <pc:docMk/>
          <pc:sldMk cId="592788437" sldId="273"/>
        </pc:sldMkLst>
        <pc:spChg chg="mod">
          <ac:chgData name="Brian Kin Kap Wong" userId="ee26a659d5dbb8d6" providerId="LiveId" clId="{737206EF-B57F-4024-BF6A-637F1B1457E5}" dt="2020-06-13T19:30:49.940" v="1649" actId="1076"/>
          <ac:spMkLst>
            <pc:docMk/>
            <pc:sldMk cId="592788437" sldId="273"/>
            <ac:spMk id="2" creationId="{B5AD106C-C80E-457E-8D71-C27A16FE982D}"/>
          </ac:spMkLst>
        </pc:spChg>
        <pc:spChg chg="mod">
          <ac:chgData name="Brian Kin Kap Wong" userId="ee26a659d5dbb8d6" providerId="LiveId" clId="{737206EF-B57F-4024-BF6A-637F1B1457E5}" dt="2020-06-13T19:33:11.952" v="1674" actId="14100"/>
          <ac:spMkLst>
            <pc:docMk/>
            <pc:sldMk cId="592788437" sldId="273"/>
            <ac:spMk id="3" creationId="{C012F303-C12D-465D-91E3-5C3BA5C4606B}"/>
          </ac:spMkLst>
        </pc:spChg>
      </pc:sldChg>
      <pc:sldChg chg="modSp add mod">
        <pc:chgData name="Brian Kin Kap Wong" userId="ee26a659d5dbb8d6" providerId="LiveId" clId="{737206EF-B57F-4024-BF6A-637F1B1457E5}" dt="2020-06-13T19:35:04.155" v="1680" actId="14100"/>
        <pc:sldMkLst>
          <pc:docMk/>
          <pc:sldMk cId="2878190748" sldId="274"/>
        </pc:sldMkLst>
        <pc:spChg chg="mod">
          <ac:chgData name="Brian Kin Kap Wong" userId="ee26a659d5dbb8d6" providerId="LiveId" clId="{737206EF-B57F-4024-BF6A-637F1B1457E5}" dt="2020-06-13T19:32:24.580" v="1668" actId="20577"/>
          <ac:spMkLst>
            <pc:docMk/>
            <pc:sldMk cId="2878190748" sldId="274"/>
            <ac:spMk id="89" creationId="{00000000-0000-0000-0000-000000000000}"/>
          </ac:spMkLst>
        </pc:spChg>
        <pc:spChg chg="mod">
          <ac:chgData name="Brian Kin Kap Wong" userId="ee26a659d5dbb8d6" providerId="LiveId" clId="{737206EF-B57F-4024-BF6A-637F1B1457E5}" dt="2020-06-13T19:35:04.155" v="1680" actId="14100"/>
          <ac:spMkLst>
            <pc:docMk/>
            <pc:sldMk cId="2878190748" sldId="274"/>
            <ac:spMk id="90" creationId="{00000000-0000-0000-0000-000000000000}"/>
          </ac:spMkLst>
        </pc:spChg>
      </pc:sldChg>
      <pc:sldChg chg="modSp add mod">
        <pc:chgData name="Brian Kin Kap Wong" userId="ee26a659d5dbb8d6" providerId="LiveId" clId="{737206EF-B57F-4024-BF6A-637F1B1457E5}" dt="2020-06-13T19:33:49.254" v="1677" actId="255"/>
        <pc:sldMkLst>
          <pc:docMk/>
          <pc:sldMk cId="2401680120" sldId="275"/>
        </pc:sldMkLst>
        <pc:spChg chg="mod">
          <ac:chgData name="Brian Kin Kap Wong" userId="ee26a659d5dbb8d6" providerId="LiveId" clId="{737206EF-B57F-4024-BF6A-637F1B1457E5}" dt="2020-06-13T19:33:49.254" v="1677" actId="255"/>
          <ac:spMkLst>
            <pc:docMk/>
            <pc:sldMk cId="2401680120" sldId="275"/>
            <ac:spMk id="3" creationId="{C012F303-C12D-465D-91E3-5C3BA5C4606B}"/>
          </ac:spMkLst>
        </pc:spChg>
      </pc:sldChg>
      <pc:sldChg chg="modSp new mod">
        <pc:chgData name="Brian Kin Kap Wong" userId="ee26a659d5dbb8d6" providerId="LiveId" clId="{737206EF-B57F-4024-BF6A-637F1B1457E5}" dt="2020-06-13T19:44:31.349" v="1801" actId="255"/>
        <pc:sldMkLst>
          <pc:docMk/>
          <pc:sldMk cId="2981666904" sldId="276"/>
        </pc:sldMkLst>
        <pc:spChg chg="mod">
          <ac:chgData name="Brian Kin Kap Wong" userId="ee26a659d5dbb8d6" providerId="LiveId" clId="{737206EF-B57F-4024-BF6A-637F1B1457E5}" dt="2020-06-13T19:44:31.349" v="1801" actId="255"/>
          <ac:spMkLst>
            <pc:docMk/>
            <pc:sldMk cId="2981666904" sldId="276"/>
            <ac:spMk id="3" creationId="{D1630B78-3E12-4299-B655-CD090FDB4179}"/>
          </ac:spMkLst>
        </pc:spChg>
      </pc:sldChg>
      <pc:sldMasterChg chg="modSldLayout">
        <pc:chgData name="Brian Kin Kap Wong" userId="ee26a659d5dbb8d6" providerId="LiveId" clId="{737206EF-B57F-4024-BF6A-637F1B1457E5}" dt="2020-06-13T17:59:31.956" v="1"/>
        <pc:sldMasterMkLst>
          <pc:docMk/>
          <pc:sldMasterMk cId="2181309799" sldId="2147483660"/>
        </pc:sldMasterMkLst>
        <pc:sldLayoutChg chg="delSp">
          <pc:chgData name="Brian Kin Kap Wong" userId="ee26a659d5dbb8d6" providerId="LiveId" clId="{737206EF-B57F-4024-BF6A-637F1B1457E5}" dt="2020-06-13T17:59:31.956" v="1"/>
          <pc:sldLayoutMkLst>
            <pc:docMk/>
            <pc:sldMasterMk cId="2181309799" sldId="2147483660"/>
            <pc:sldLayoutMk cId="1378317540" sldId="2147483672"/>
          </pc:sldLayoutMkLst>
          <pc:spChg chg="del">
            <ac:chgData name="Brian Kin Kap Wong" userId="ee26a659d5dbb8d6" providerId="LiveId" clId="{737206EF-B57F-4024-BF6A-637F1B1457E5}" dt="2020-06-13T17:59:31.956" v="1"/>
            <ac:spMkLst>
              <pc:docMk/>
              <pc:sldMasterMk cId="2181309799" sldId="2147483660"/>
              <pc:sldLayoutMk cId="1378317540" sldId="2147483672"/>
              <ac:spMk id="19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0b7650921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0b7650921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0b4f1c88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0b4f1c88c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900" dirty="0">
                <a:solidFill>
                  <a:schemeClr val="dk1"/>
                </a:solidFill>
              </a:rPr>
              <a:t>第</a:t>
            </a:r>
            <a:r>
              <a:rPr lang="en" sz="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" sz="900" dirty="0">
                <a:solidFill>
                  <a:schemeClr val="dk1"/>
                </a:solidFill>
              </a:rPr>
              <a:t>節交代了末底改的背景，出自便雅憫支派。作者刻意將末底改與掃羅連結起來，就連家庭成員的名字－基士，示每都和掃羅一樣。根據第三章記載，哈曼是亞甲族的後代，這是作者刻意讓讀者回想掃羅及亞甲族的爭戰（撒上</a:t>
            </a:r>
            <a:r>
              <a:rPr lang="en" sz="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r>
              <a:rPr lang="en" sz="900" dirty="0">
                <a:solidFill>
                  <a:schemeClr val="dk1"/>
                </a:solidFill>
              </a:rPr>
              <a:t>），暗示末底改與哈曼的衝突，並且藉著這個機會把以往掃羅失敗的經歷來一個翻轉。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0b4f1c88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0b4f1c88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900" dirty="0">
                <a:solidFill>
                  <a:schemeClr val="dk1"/>
                </a:solidFill>
              </a:rPr>
              <a:t>第</a:t>
            </a:r>
            <a:r>
              <a:rPr lang="en" sz="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" sz="900" dirty="0">
                <a:solidFill>
                  <a:schemeClr val="dk1"/>
                </a:solidFill>
              </a:rPr>
              <a:t>節交代了末底改的背景，出自便雅憫支派。作者刻意將末底改與掃羅連結起來，就連家庭成員的名字－基士，示每都和掃羅一樣。根據第三章記載，哈曼是亞甲族的後代，這是作者刻意讓讀者回想掃羅及亞甲族的爭戰（撒上</a:t>
            </a:r>
            <a:r>
              <a:rPr lang="en" sz="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r>
              <a:rPr lang="en" sz="900" dirty="0">
                <a:solidFill>
                  <a:schemeClr val="dk1"/>
                </a:solidFill>
              </a:rPr>
              <a:t>），暗示末底改與哈曼的衝突，並且藉著這個機會把以往掃羅失敗的經歷來一個翻轉。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47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0b4f1c88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0b4f1c88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 </a:t>
            </a: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王 的 諭 旨 傳 出 ， 就 招 聚 許 多 女 子 到 書 珊 城 ， 交 給 掌 管 女 子 的 希 該 ； 以 斯 帖 也 送 入 王 宮 ， 交 付 希 該 。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9 </a:t>
            </a: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希 該 喜 悅 以 斯 帖 ， 就 恩 待 他 ， 急 忙 給 他 需 用 的 香 品 和 他 所 當 得 的 分 ， 又 派 所 當 得 的 七 個 宮 女 服 事 他 ， 使 他 和 他 的 宮 女 搬 入 女 院 上 好 的 房 屋 。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 </a:t>
            </a: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以 斯 帖 未 曾 將 籍 貫 宗 族 告 訴 人 ， 因 為 末 底 改 囑 咐 他 不 可 叫 人 知 道 。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11 </a:t>
            </a: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末 底 改 天 天 在 女 院 前 邊 行 走 ， 要 知 道 以 斯 帖 平 安 不 平 安 ， 並 後 事 如 何 。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12 </a:t>
            </a: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眾 女 子 照 例 先 潔 淨 身 體 十 二 個 月 ： 六 個 月 用 沒 藥 油 ， 六 個 月 用 香 料 和 潔 身 之 物 。 滿 了 日 期 ， 然 後 挨 次 進 去 見 亞 哈 隨 魯 王 。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13 </a:t>
            </a: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女 子 進 去 見 王 是 這 樣 ： 從 女 院 到 王 宮 的 時 候 ， 凡 他 所 要 的 都 必 給 他 。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14 </a:t>
            </a: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晚 上 進 去 ， 次 日 回 到 女 子 第 二 院 ， 交 給 掌 管 妃 嬪 的 太 監 沙 甲 ； 除 非 王 喜 愛 他 ， 再 提 名 召 他 ， 就 不 再 進 去 見 王 。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15 </a:t>
            </a: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末 底 改 叔 叔 亞 比 孩 的 女 兒 ， 就 是 末 底 改 收 為 自 己 女 兒 的 以 斯 帖 ， 按 次 序 當 進 去 見 王 的 時 候 ， 除 了 掌 管 女 子 的 太 監 希 該 所 派 定 給 他 的 ， 他 別 無 所 求 。 凡 看 見 以 斯 帖 的 都 喜 悅 他 。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0b4f1c88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0b4f1c88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0b4f1c88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0b4f1c88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53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0b4f1c88c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0b4f1c88c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510549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7941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96193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47955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71516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8844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08573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094071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861326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580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20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33130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030392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25111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6/13/2020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32496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6/13/2020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86216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6/13/2020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528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36708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66006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7071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以斯帖記研讀 (2)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5749-E2C3-46F3-B8BD-A29EAA1E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08805"/>
            <a:ext cx="8520600" cy="5727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19676-EA9D-4B0D-89CB-64685DF3B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" y="868680"/>
            <a:ext cx="8748480" cy="4198620"/>
          </a:xfrm>
        </p:spPr>
        <p:txBody>
          <a:bodyPr/>
          <a:lstStyle/>
          <a:p>
            <a:r>
              <a:rPr lang="zh-TW" altLang="en-US" sz="2400" dirty="0"/>
              <a:t>猶太人應該是指所有亡國被擄的以色列人</a:t>
            </a:r>
            <a:endParaRPr lang="en-CA" altLang="zh-TW" sz="2400" dirty="0"/>
          </a:p>
          <a:p>
            <a:r>
              <a:rPr lang="zh-TW" altLang="en-US" sz="2400" dirty="0"/>
              <a:t>亞哈隨魯作波斯王是 </a:t>
            </a:r>
            <a:r>
              <a:rPr lang="en-CA" altLang="zh-TW" sz="2400" dirty="0"/>
              <a:t>485 – 464 BC</a:t>
            </a:r>
            <a:r>
              <a:rPr lang="zh-TW" altLang="en-US" sz="2400" dirty="0"/>
              <a:t>。而猶大王約雅斤第二次被擄約 </a:t>
            </a:r>
            <a:r>
              <a:rPr lang="en-CA" altLang="zh-TW" sz="2400" dirty="0"/>
              <a:t>597 BC</a:t>
            </a:r>
            <a:r>
              <a:rPr lang="zh-TW" altLang="en-US" sz="2400" dirty="0"/>
              <a:t>；相差一百多年，故此，</a:t>
            </a:r>
            <a:r>
              <a:rPr lang="en-CA" sz="2400" dirty="0"/>
              <a:t>NIV </a:t>
            </a:r>
            <a:r>
              <a:rPr lang="zh-TW" altLang="en-US" sz="2400" dirty="0"/>
              <a:t>翻譯是他祖先基士被擄，比較合理。</a:t>
            </a:r>
            <a:endParaRPr lang="en-CA" altLang="zh-TW" sz="2400" dirty="0"/>
          </a:p>
          <a:p>
            <a:r>
              <a:rPr lang="zh-TW" altLang="en-US" sz="2400" dirty="0"/>
              <a:t>第</a:t>
            </a:r>
            <a:r>
              <a:rPr lang="en-US" altLang="zh-TW" sz="2400" dirty="0"/>
              <a:t>5</a:t>
            </a:r>
            <a:r>
              <a:rPr lang="zh-TW" altLang="en-US" sz="2400" dirty="0"/>
              <a:t>節交代了末底改的背景，出自便雅憫支派。作者刻意將末底改與掃羅連結起來，就連家庭成員的名字－基士，示每都和掃羅一樣。根據第三章記載，哈曼是亞甲族的後代，這是作者刻意讓讀者回想掃羅及亞甲族的爭戰（撒上</a:t>
            </a:r>
            <a:r>
              <a:rPr lang="en-US" altLang="zh-TW" sz="2400" dirty="0"/>
              <a:t>15</a:t>
            </a:r>
            <a:r>
              <a:rPr lang="zh-TW" altLang="en-US" sz="2400" dirty="0"/>
              <a:t>），暗示末底改與哈曼的衝突是掃羅與亞甲族的延續。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771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36220" y="-160020"/>
            <a:ext cx="5242560" cy="5303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 altLang="en-US" sz="2800" dirty="0"/>
              <a:t>＊  哈大沙是以斯帖的希伯來名字，意思是香桃木或番石榴</a:t>
            </a:r>
            <a:endParaRPr lang="en-CA" altLang="zh-TW" sz="2800" dirty="0"/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zh-TW" altLang="en-US" sz="2800" dirty="0"/>
              <a:t>＊  以斯帖的名字從巴比倫假神伊絲塔而來；伊絲塔原本就是一個雙面女神，既是豐饒與愛之神，同時也是戰爭女神。</a:t>
            </a:r>
            <a:endParaRPr lang="en-CA" altLang="zh-TW" sz="2800" dirty="0"/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zh-TW" altLang="en-US" sz="2800" dirty="0"/>
              <a:t>＊  以斯帖的改名，暗示她必需在兩個文化中尋求生存。</a:t>
            </a:r>
            <a:endParaRPr sz="2800" dirty="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800" y="1409375"/>
            <a:ext cx="3034350" cy="23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16308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以斯帖記 2: 8 - 11</a:t>
            </a:r>
            <a:endParaRPr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863549"/>
            <a:ext cx="8520600" cy="4116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altLang="zh-TW" sz="2800" b="1" dirty="0"/>
              <a:t>8 </a:t>
            </a:r>
            <a:r>
              <a:rPr lang="zh-TW" altLang="en-US" sz="2800" b="1" dirty="0"/>
              <a:t>王 的 諭 旨 傳 出 ， 就 招 聚 許 多 女 子 到 書 珊 城 ， 交 給 掌 管 女 子 的 希 該 ； 以 斯 帖 也 送 入 王 宮 ， 交 付 希 該 。</a:t>
            </a:r>
            <a:r>
              <a:rPr lang="en" sz="2800" b="1" dirty="0"/>
              <a:t>9 </a:t>
            </a:r>
            <a:r>
              <a:rPr lang="en" sz="2800" dirty="0"/>
              <a:t>希 該 喜 悅 以 斯 帖 ， 就 </a:t>
            </a:r>
            <a:r>
              <a:rPr lang="en" sz="2800" b="1" dirty="0"/>
              <a:t>恩 待 </a:t>
            </a:r>
            <a:r>
              <a:rPr lang="en" sz="2800" dirty="0"/>
              <a:t>他 ， 急 忙 給 他 需 用 的 香 品 和 他 所 當 得 的 分 ， 又 派 所 當 得 的 七 個 宮 女 服 事 他 ， 使 他 和 他 的 宮 女 搬 入 女 院 上 好 的 房 屋 。</a:t>
            </a:r>
            <a:r>
              <a:rPr lang="en-US" altLang="zh-TW" sz="2800" dirty="0"/>
              <a:t>10 </a:t>
            </a:r>
            <a:r>
              <a:rPr lang="zh-TW" altLang="en-US" sz="2800" dirty="0"/>
              <a:t>以 斯 帖 未 曾 將 籍 貫 宗 族 告 訴 人 ， 因 為 末 底 改 囑 咐 他 不 可 叫 人 知 道 。</a:t>
            </a:r>
            <a:r>
              <a:rPr lang="en-US" altLang="zh-TW" sz="2800" dirty="0"/>
              <a:t>11 </a:t>
            </a:r>
            <a:r>
              <a:rPr lang="zh-TW" altLang="en-US" sz="2800" dirty="0"/>
              <a:t>末 底 改 天 天 在 女 院 前 邊 行 走 ， 要 知 道 以 斯 帖 平 安 不 平 安 ， 並 後 事 如 何 。</a:t>
            </a:r>
            <a:endParaRPr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E29ED-4DD0-4B44-93E2-0BEFC9D8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FE90F-FBB2-4A04-83B1-A76CE9E4A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846245"/>
          </a:xfrm>
        </p:spPr>
        <p:txBody>
          <a:bodyPr/>
          <a:lstStyle/>
          <a:p>
            <a:r>
              <a:rPr lang="zh-TW" altLang="en-US" sz="2800" dirty="0"/>
              <a:t>第八節，以斯帖是自願入宮還是被送入王宮？如果是被送入王宮，是被誰送的？那人為何如此做？以斯帖的反應如何？</a:t>
            </a:r>
            <a:endParaRPr lang="en-CA" altLang="zh-TW" sz="2800" dirty="0"/>
          </a:p>
          <a:p>
            <a:r>
              <a:rPr lang="zh-TW" altLang="en-US" sz="2800" dirty="0"/>
              <a:t>第九節和十七節都提到以斯帖得人的喜愛，為何以斯帖得人喜愛？這對之後的事情發生有何重要性？</a:t>
            </a:r>
            <a:endParaRPr lang="en-CA" altLang="zh-TW" sz="2800" dirty="0"/>
          </a:p>
          <a:p>
            <a:r>
              <a:rPr lang="zh-TW" altLang="en-US" sz="2800" dirty="0"/>
              <a:t>為什麼末底改囑咐以斯帖不可叫人知道她的籍貫宗族？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7480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106C-C80E-457E-8D71-C27A16FE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</p:spPr>
        <p:txBody>
          <a:bodyPr/>
          <a:lstStyle/>
          <a:p>
            <a:r>
              <a:rPr lang="zh-TW" altLang="en-US" dirty="0"/>
              <a:t>以斯帖記 </a:t>
            </a:r>
            <a:r>
              <a:rPr lang="en-US" altLang="zh-TW" dirty="0"/>
              <a:t>2:12 - 18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2F303-C12D-465D-91E3-5C3BA5C46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12925"/>
            <a:ext cx="8664660" cy="4430575"/>
          </a:xfrm>
        </p:spPr>
        <p:txBody>
          <a:bodyPr/>
          <a:lstStyle/>
          <a:p>
            <a:pPr marL="114300" indent="0">
              <a:buNone/>
            </a:pPr>
            <a:r>
              <a:rPr lang="en-US" altLang="zh-TW" sz="3600" dirty="0"/>
              <a:t>12 </a:t>
            </a:r>
            <a:r>
              <a:rPr lang="zh-TW" altLang="en-US" sz="3600" dirty="0"/>
              <a:t>眾 女 子 照 例 先 潔 淨 身 體 十 二 個 月 ： 六 個 月 用 沒 藥 油 ， 六 個 月 用 香 料 和 潔 身 之 物 。 滿 了 日 期 ， 然 後 挨 次 進 去 見 亞 哈 隨 魯 王 。</a:t>
            </a:r>
            <a:r>
              <a:rPr lang="en-US" altLang="zh-TW" sz="3600" dirty="0"/>
              <a:t>13 </a:t>
            </a:r>
            <a:r>
              <a:rPr lang="zh-TW" altLang="en-US" sz="3600" dirty="0"/>
              <a:t>女 子 進 去 見 王 是 這 樣 ： 從 女 院 到 王 宮 的 時 候 ， 凡 他 所 要 的 都 必 給 他 。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59278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106C-C80E-457E-8D71-C27A16FE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</p:spPr>
        <p:txBody>
          <a:bodyPr/>
          <a:lstStyle/>
          <a:p>
            <a:r>
              <a:rPr lang="zh-TW" altLang="en-US" dirty="0"/>
              <a:t>以斯帖記 </a:t>
            </a:r>
            <a:r>
              <a:rPr lang="en-US" altLang="zh-TW" dirty="0"/>
              <a:t>2:12 - 18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2F303-C12D-465D-91E3-5C3BA5C46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712925"/>
            <a:ext cx="8679900" cy="4430575"/>
          </a:xfrm>
        </p:spPr>
        <p:txBody>
          <a:bodyPr/>
          <a:lstStyle/>
          <a:p>
            <a:pPr marL="114300" indent="0">
              <a:buNone/>
            </a:pPr>
            <a:r>
              <a:rPr lang="en-US" altLang="zh-TW" sz="2800" dirty="0"/>
              <a:t>14 </a:t>
            </a:r>
            <a:r>
              <a:rPr lang="zh-TW" altLang="en-US" sz="2800" dirty="0"/>
              <a:t>晚 上 進 去 ， 次 日 回 到 女 子 第 二 院 ， 交 給 掌 管 妃 嬪 的 太 監 沙 甲 ； 除 非 王 喜 愛 他 ， 再 提 名 召 他 ， 就 不 再 進 去 見 王 。</a:t>
            </a:r>
            <a:r>
              <a:rPr lang="en-US" altLang="zh-TW" sz="2800" dirty="0"/>
              <a:t>15 </a:t>
            </a:r>
            <a:r>
              <a:rPr lang="zh-TW" altLang="en-US" sz="2800" dirty="0"/>
              <a:t>末 底 改 叔 叔 亞 比 孩 的 女 兒 ， 就 是 末 底 改 收 為 自 己 女 兒 的 以 斯 帖 ， 按 次 序 當 進 去 見 王 的 時 候 ， 除 了 掌 管 女 子 的 太 監 希 該 所 派 定 給 他 的 ， 他 別 無 所 求 。 凡 看 見 以 斯 帖 的 都 喜 悅 他 。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40168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以斯帖記 2:12 - 18</a:t>
            </a:r>
            <a:endParaRPr dirty="0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017724"/>
            <a:ext cx="8520600" cy="40343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/>
              <a:t>16 </a:t>
            </a:r>
            <a:r>
              <a:rPr lang="en" sz="3200" dirty="0"/>
              <a:t>亞 哈 隨 魯 王 第 七 年 十 月 ， 就 是 提 別 月 ， 以 斯 帖 被 引 入 宮 見 王 。</a:t>
            </a:r>
            <a:r>
              <a:rPr lang="en" sz="3200" b="1" dirty="0"/>
              <a:t>17 </a:t>
            </a:r>
            <a:r>
              <a:rPr lang="en" sz="3200" dirty="0"/>
              <a:t>王 愛 以 斯 帖 過 於 愛 眾 女 ， 他 在 王 眼 前 蒙 寵 愛 比 眾 處 女 更 甚 。 王 就 把 王 后 的 冠 冕 戴 在 他 頭 上 ， 立 他 為 王 后 ， 代 替 瓦 實 提 。</a:t>
            </a:r>
            <a:r>
              <a:rPr lang="en" sz="3200" b="1" dirty="0"/>
              <a:t>18 </a:t>
            </a:r>
            <a:r>
              <a:rPr lang="en" sz="3200" dirty="0"/>
              <a:t>王 因 以 斯 帖 的 緣 故 給 眾 首 領 和 臣 僕 設 擺 大 筵 席 ， 又 豁 免 各 省 的 租 稅 ， 並 照 王 的 厚 意 大 頒 賞 賜 。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190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8776-7A52-4752-BB36-FADD5C9E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30B78-3E12-4299-B655-CD090FDB4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00" dirty="0"/>
              <a:t>立后的過程如何？被選上的機會如何？以斯帖憑什麼突圍而出？</a:t>
            </a:r>
            <a:endParaRPr lang="en-CA" altLang="zh-TW" sz="3200" dirty="0"/>
          </a:p>
          <a:p>
            <a:r>
              <a:rPr lang="zh-TW" altLang="en-US" sz="3200" dirty="0"/>
              <a:t>立后的過程需經歷整整一年，有可能不叫人知道她的籍貫宗族？中間有可能要作出那些的妥協？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98166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面對一個「沒有神」的生活......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91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 sz="2800" dirty="0"/>
              <a:t>我們會否容易被自己的情緒主導，忘記尋求神？</a:t>
            </a:r>
            <a:endParaRPr sz="28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 sz="2800" dirty="0"/>
              <a:t>面對一個規行矩步的社會，我們會否只顧著生活，看不到神對我們的恩待？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zh-TW" altLang="en-US" sz="2800" dirty="0"/>
              <a:t>整個立后過程如何看到神的恩待？</a:t>
            </a:r>
            <a:endParaRPr lang="en-CA" altLang="zh-TW" sz="28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zh-TW" altLang="en-US" sz="2800" dirty="0"/>
              <a:t>以斯帖的被立完全顛覆了道德高地，正義之師的看法，但從當中，我們如何加深對神的認識？對其他基督徒的體諒？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以斯帖記經文大綱</a:t>
            </a:r>
            <a:endParaRPr u="sng"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A	序言與背景 (第一章)</a:t>
            </a:r>
            <a:endParaRPr sz="25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	B	王第一次的諭旨 (第二至三章)</a:t>
            </a:r>
            <a:endParaRPr sz="25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		C	末底改與哈曼之間的衝突 (第四至五章)</a:t>
            </a:r>
            <a:endParaRPr sz="25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			那一夜，王睡不着覺 (六1)</a:t>
            </a:r>
            <a:endParaRPr sz="25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		C’	末底改勝過哈曼 (第六至七章)</a:t>
            </a:r>
            <a:endParaRPr sz="25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	B’	王的第二次的諭旨 (第八至九章)</a:t>
            </a:r>
            <a:endParaRPr sz="25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A’	結語 (第十章)</a:t>
            </a:r>
            <a:endParaRPr sz="2500"/>
          </a:p>
          <a:p>
            <a:pPr marL="0" lvl="0" indent="0" algn="l" rtl="0">
              <a:spcBef>
                <a:spcPts val="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5011B-EF37-4D8B-B117-FF6F048B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36675"/>
            <a:ext cx="8520600" cy="572700"/>
          </a:xfrm>
        </p:spPr>
        <p:txBody>
          <a:bodyPr/>
          <a:lstStyle/>
          <a:p>
            <a:r>
              <a:rPr lang="zh-TW" altLang="en-US" dirty="0"/>
              <a:t>內容分段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565A4-D822-494A-9818-C87F6B3D6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73884"/>
            <a:ext cx="8520600" cy="4293415"/>
          </a:xfrm>
        </p:spPr>
        <p:txBody>
          <a:bodyPr/>
          <a:lstStyle/>
          <a:p>
            <a:r>
              <a:rPr lang="zh-TW" altLang="en-US" sz="2800" dirty="0"/>
              <a:t>權力與傲慢</a:t>
            </a:r>
            <a:r>
              <a:rPr lang="en-CA" altLang="zh-TW" sz="2800" dirty="0"/>
              <a:t>		(</a:t>
            </a:r>
            <a:r>
              <a:rPr lang="zh-TW" altLang="en-US" sz="2800" dirty="0"/>
              <a:t>一：</a:t>
            </a:r>
            <a:r>
              <a:rPr lang="en-CA" altLang="zh-TW" sz="2800" dirty="0"/>
              <a:t>1 – 22)</a:t>
            </a:r>
          </a:p>
          <a:p>
            <a:r>
              <a:rPr lang="zh-TW" altLang="en-US" sz="2800" dirty="0"/>
              <a:t>揀選與順服</a:t>
            </a:r>
            <a:r>
              <a:rPr lang="en-CA" altLang="zh-TW" sz="2800" dirty="0"/>
              <a:t>		(</a:t>
            </a:r>
            <a:r>
              <a:rPr lang="zh-TW" altLang="en-US" sz="2800" dirty="0"/>
              <a:t>二：</a:t>
            </a:r>
            <a:r>
              <a:rPr lang="en-CA" altLang="zh-TW" sz="2800" dirty="0"/>
              <a:t>1 – 18)</a:t>
            </a:r>
          </a:p>
          <a:p>
            <a:r>
              <a:rPr lang="zh-TW" altLang="en-US" sz="2800" dirty="0"/>
              <a:t>盡忠與逼迫</a:t>
            </a:r>
            <a:r>
              <a:rPr lang="en-CA" altLang="zh-TW" sz="2800" dirty="0"/>
              <a:t>		(</a:t>
            </a:r>
            <a:r>
              <a:rPr lang="zh-TW" altLang="en-US" sz="2800" dirty="0"/>
              <a:t>二：</a:t>
            </a:r>
            <a:r>
              <a:rPr lang="en-CA" altLang="zh-TW" sz="2800" dirty="0"/>
              <a:t>19 – </a:t>
            </a:r>
            <a:r>
              <a:rPr lang="zh-TW" altLang="en-US" sz="2800" dirty="0"/>
              <a:t>三：</a:t>
            </a:r>
            <a:r>
              <a:rPr lang="en-CA" altLang="zh-TW" sz="2800" dirty="0"/>
              <a:t>15)</a:t>
            </a:r>
          </a:p>
          <a:p>
            <a:r>
              <a:rPr lang="zh-TW" altLang="en-US" sz="2800" dirty="0"/>
              <a:t>使命與時機</a:t>
            </a:r>
            <a:r>
              <a:rPr lang="en-CA" altLang="zh-TW" sz="2800" dirty="0"/>
              <a:t>		(</a:t>
            </a:r>
            <a:r>
              <a:rPr lang="zh-TW" altLang="en-US" sz="2800" dirty="0"/>
              <a:t>四：</a:t>
            </a:r>
            <a:r>
              <a:rPr lang="en-CA" altLang="zh-TW" sz="2800" dirty="0"/>
              <a:t>1 – </a:t>
            </a:r>
            <a:r>
              <a:rPr lang="zh-TW" altLang="en-US" sz="2800" dirty="0"/>
              <a:t>五：</a:t>
            </a:r>
            <a:r>
              <a:rPr lang="en-CA" altLang="zh-TW" sz="2800" dirty="0"/>
              <a:t>8)</a:t>
            </a:r>
          </a:p>
          <a:p>
            <a:r>
              <a:rPr lang="zh-TW" altLang="en-US" sz="2800" dirty="0"/>
              <a:t>驕傲與謙卑</a:t>
            </a:r>
            <a:r>
              <a:rPr lang="en-CA" altLang="zh-TW" sz="2800" dirty="0"/>
              <a:t>		(</a:t>
            </a:r>
            <a:r>
              <a:rPr lang="zh-TW" altLang="en-US" sz="2800" dirty="0"/>
              <a:t>五：</a:t>
            </a:r>
            <a:r>
              <a:rPr lang="en-CA" altLang="zh-TW" sz="2800" dirty="0"/>
              <a:t>9 – </a:t>
            </a:r>
            <a:r>
              <a:rPr lang="zh-TW" altLang="en-US" sz="2800" dirty="0"/>
              <a:t>六：</a:t>
            </a:r>
            <a:r>
              <a:rPr lang="en-CA" altLang="zh-TW" sz="2800" dirty="0"/>
              <a:t>14)</a:t>
            </a:r>
          </a:p>
          <a:p>
            <a:r>
              <a:rPr lang="zh-TW" altLang="en-US" sz="2800" dirty="0"/>
              <a:t>智慧與勇氣</a:t>
            </a:r>
            <a:r>
              <a:rPr lang="en-CA" altLang="zh-TW" sz="2800" dirty="0"/>
              <a:t>		(</a:t>
            </a:r>
            <a:r>
              <a:rPr lang="zh-TW" altLang="en-US" sz="2800" dirty="0"/>
              <a:t>七：</a:t>
            </a:r>
            <a:r>
              <a:rPr lang="en-CA" altLang="zh-TW" sz="2800" dirty="0"/>
              <a:t>1 – </a:t>
            </a:r>
            <a:r>
              <a:rPr lang="zh-TW" altLang="en-US" sz="2800" dirty="0"/>
              <a:t>八：</a:t>
            </a:r>
            <a:r>
              <a:rPr lang="en-CA" altLang="zh-TW" sz="2800" dirty="0"/>
              <a:t>9)</a:t>
            </a:r>
          </a:p>
          <a:p>
            <a:r>
              <a:rPr lang="zh-TW" altLang="en-US" sz="2800" dirty="0"/>
              <a:t>公義與公平</a:t>
            </a:r>
            <a:r>
              <a:rPr lang="en-CA" altLang="zh-TW" sz="2800" dirty="0"/>
              <a:t>		(</a:t>
            </a:r>
            <a:r>
              <a:rPr lang="zh-TW" altLang="en-US" sz="2800" dirty="0"/>
              <a:t>八：</a:t>
            </a:r>
            <a:r>
              <a:rPr lang="en-CA" altLang="zh-TW" sz="2800" dirty="0"/>
              <a:t>10 – </a:t>
            </a:r>
            <a:r>
              <a:rPr lang="zh-TW" altLang="en-US" sz="2800" dirty="0"/>
              <a:t>九：</a:t>
            </a:r>
            <a:r>
              <a:rPr lang="en-CA" altLang="zh-TW" sz="2800" dirty="0"/>
              <a:t>19)</a:t>
            </a:r>
          </a:p>
          <a:p>
            <a:r>
              <a:rPr lang="zh-TW" altLang="en-US" sz="2800" dirty="0"/>
              <a:t>紀念與慶祝</a:t>
            </a:r>
            <a:r>
              <a:rPr lang="en-CA" altLang="zh-TW" sz="2800" dirty="0"/>
              <a:t>		(</a:t>
            </a:r>
            <a:r>
              <a:rPr lang="zh-TW" altLang="en-US" sz="2800" dirty="0"/>
              <a:t>九：</a:t>
            </a:r>
            <a:r>
              <a:rPr lang="en-CA" altLang="zh-TW" sz="2800" dirty="0"/>
              <a:t>20 – </a:t>
            </a:r>
            <a:r>
              <a:rPr lang="zh-TW" altLang="en-US" sz="2800" dirty="0"/>
              <a:t>十：</a:t>
            </a:r>
            <a:r>
              <a:rPr lang="en-CA" altLang="zh-TW" sz="2800" dirty="0"/>
              <a:t>3)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8311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F30C3-20A1-45B7-BC9B-C2BB03AC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前文提要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90E5F-ED59-44D2-8695-C08291E75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600" dirty="0"/>
              <a:t>亞哈隨魯王設擺筵席</a:t>
            </a:r>
            <a:r>
              <a:rPr lang="en-CA" altLang="zh-TW" sz="3600" dirty="0"/>
              <a:t>	(</a:t>
            </a:r>
            <a:r>
              <a:rPr lang="zh-TW" altLang="en-US" sz="3600" dirty="0"/>
              <a:t>一</a:t>
            </a:r>
            <a:r>
              <a:rPr lang="en-CA" altLang="zh-TW" sz="3600" dirty="0"/>
              <a:t>: 1 – 8)</a:t>
            </a:r>
          </a:p>
          <a:p>
            <a:r>
              <a:rPr lang="zh-TW" altLang="en-US" sz="3600" dirty="0"/>
              <a:t>王后瓦實提不遵王命</a:t>
            </a:r>
            <a:r>
              <a:rPr lang="en-CA" altLang="zh-TW" sz="3600" dirty="0"/>
              <a:t>	(</a:t>
            </a:r>
            <a:r>
              <a:rPr lang="zh-TW" altLang="en-US" sz="3600" dirty="0"/>
              <a:t>一：</a:t>
            </a:r>
            <a:r>
              <a:rPr lang="en-CA" altLang="zh-TW" sz="3600" dirty="0"/>
              <a:t>9 – 12)</a:t>
            </a:r>
          </a:p>
          <a:p>
            <a:r>
              <a:rPr lang="zh-TW" altLang="en-US" sz="3600" dirty="0"/>
              <a:t>王廢除瓦實提的后位</a:t>
            </a:r>
            <a:r>
              <a:rPr lang="en-CA" altLang="zh-TW" sz="3600" dirty="0"/>
              <a:t>	(</a:t>
            </a:r>
            <a:r>
              <a:rPr lang="zh-TW" altLang="en-US" sz="3600" dirty="0"/>
              <a:t>一：</a:t>
            </a:r>
            <a:r>
              <a:rPr lang="en-CA" altLang="zh-TW" sz="3600" dirty="0"/>
              <a:t>13 – 22)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89105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2D98-F188-430B-9372-3CCA4924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L2 </a:t>
            </a:r>
            <a:r>
              <a:rPr lang="zh-TW" altLang="en-US" dirty="0"/>
              <a:t>：二：</a:t>
            </a:r>
            <a:r>
              <a:rPr lang="en-CA" altLang="zh-TW" dirty="0"/>
              <a:t>1 - 18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2E833-1E6E-484E-9273-10E1A5F31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600" dirty="0"/>
              <a:t>亞哈隨魯王決定選新后</a:t>
            </a:r>
            <a:r>
              <a:rPr lang="en-CA" altLang="zh-TW" sz="3600" dirty="0"/>
              <a:t>	(</a:t>
            </a:r>
            <a:r>
              <a:rPr lang="zh-TW" altLang="en-US" sz="3600" dirty="0"/>
              <a:t>二：</a:t>
            </a:r>
            <a:r>
              <a:rPr lang="en-CA" altLang="zh-TW" sz="3600" dirty="0"/>
              <a:t>1 – 4)</a:t>
            </a:r>
          </a:p>
          <a:p>
            <a:r>
              <a:rPr lang="zh-TW" altLang="en-US" sz="3600" dirty="0"/>
              <a:t>以斯帖進宮參與選后</a:t>
            </a:r>
            <a:r>
              <a:rPr lang="en-CA" altLang="zh-TW" sz="3600" dirty="0"/>
              <a:t>		(</a:t>
            </a:r>
            <a:r>
              <a:rPr lang="zh-TW" altLang="en-US" sz="3600" dirty="0"/>
              <a:t>二：</a:t>
            </a:r>
            <a:r>
              <a:rPr lang="en-CA" altLang="zh-TW" sz="3600" dirty="0"/>
              <a:t>5 – 11)</a:t>
            </a:r>
          </a:p>
          <a:p>
            <a:r>
              <a:rPr lang="zh-TW" altLang="en-US" sz="3600" dirty="0"/>
              <a:t>以斯帖被選為新后</a:t>
            </a:r>
            <a:r>
              <a:rPr lang="en-CA" altLang="zh-TW" sz="3600" dirty="0"/>
              <a:t>		(</a:t>
            </a:r>
            <a:r>
              <a:rPr lang="zh-TW" altLang="en-US" sz="3600" dirty="0"/>
              <a:t>二：</a:t>
            </a:r>
            <a:r>
              <a:rPr lang="en-CA" altLang="zh-TW" sz="3600" dirty="0"/>
              <a:t>12 – 18)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86628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CD7C-5142-457D-ADC9-27B53D2C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二：</a:t>
            </a:r>
            <a:r>
              <a:rPr lang="en-CA" altLang="zh-TW" dirty="0"/>
              <a:t>1 - 4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2F0F2-FA28-454E-9E7A-90C856054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716705"/>
          </a:xfrm>
        </p:spPr>
        <p:txBody>
          <a:bodyPr/>
          <a:lstStyle/>
          <a:p>
            <a:pPr marL="114300" indent="0">
              <a:buNone/>
            </a:pPr>
            <a:r>
              <a:rPr lang="en-US" altLang="zh-TW" sz="2400" dirty="0"/>
              <a:t>2: 1 </a:t>
            </a:r>
            <a:r>
              <a:rPr lang="zh-TW" altLang="en-US" sz="2400" dirty="0">
                <a:solidFill>
                  <a:srgbClr val="FF0000"/>
                </a:solidFill>
              </a:rPr>
              <a:t>這 事 以 後 </a:t>
            </a:r>
            <a:r>
              <a:rPr lang="zh-TW" altLang="en-US" sz="2400" dirty="0"/>
              <a:t>， 亞 哈 隨 魯 王 的 忿 怒 止 息 ， 就 </a:t>
            </a:r>
            <a:r>
              <a:rPr lang="zh-TW" altLang="en-US" sz="2400" dirty="0">
                <a:solidFill>
                  <a:srgbClr val="FF0000"/>
                </a:solidFill>
              </a:rPr>
              <a:t>想 念</a:t>
            </a:r>
            <a:r>
              <a:rPr lang="zh-TW" altLang="en-US" sz="2400" dirty="0"/>
              <a:t> 瓦 實 提 和 他 所 行 的 ， 並 怎 樣 降 旨 辦 他 。</a:t>
            </a:r>
            <a:r>
              <a:rPr lang="en-US" altLang="zh-TW" sz="2400" dirty="0"/>
              <a:t>2 </a:t>
            </a:r>
            <a:r>
              <a:rPr lang="zh-TW" altLang="en-US" sz="2400" dirty="0"/>
              <a:t>於 是 王 的 侍 臣 對 王 說 ： 不 如 為 王 尋 找 美 貌 的 處 女 。</a:t>
            </a:r>
            <a:r>
              <a:rPr lang="en-US" altLang="zh-TW" sz="2400" dirty="0"/>
              <a:t>3 </a:t>
            </a:r>
            <a:r>
              <a:rPr lang="zh-TW" altLang="en-US" sz="2400" dirty="0"/>
              <a:t>王 可 以 派 官 在 國 中 的 各 省 招 聚 美 貌 的 處 女 到 書 珊 城 （ 或 譯 ： 宮 ） 的 女 院 ， 交 給 掌 管 女 子 的 太 監 希 該 ， 給 他 們 當 用 的 香 品 。</a:t>
            </a:r>
            <a:r>
              <a:rPr lang="en-US" altLang="zh-TW" sz="2400" dirty="0"/>
              <a:t>4 </a:t>
            </a:r>
            <a:r>
              <a:rPr lang="zh-TW" altLang="en-US" sz="2400" dirty="0"/>
              <a:t>王 所 喜 愛 的 女 子 可 以 立 為 王 后 ， 代 替 瓦 實 提 。 」 </a:t>
            </a:r>
            <a:r>
              <a:rPr lang="zh-TW" altLang="en-US" sz="2400" dirty="0">
                <a:solidFill>
                  <a:srgbClr val="FF0000"/>
                </a:solidFill>
              </a:rPr>
              <a:t>王 以 這 事 為 美 </a:t>
            </a:r>
            <a:r>
              <a:rPr lang="zh-TW" altLang="en-US" sz="2400" dirty="0"/>
              <a:t>， 就 如 此 行 。</a:t>
            </a:r>
            <a:endParaRPr lang="en-CA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13058F1-3F5B-4E2C-AAC4-2AB94B18BD3E}"/>
              </a:ext>
            </a:extLst>
          </p:cNvPr>
          <p:cNvCxnSpPr/>
          <p:nvPr/>
        </p:nvCxnSpPr>
        <p:spPr>
          <a:xfrm>
            <a:off x="1363980" y="640080"/>
            <a:ext cx="441960" cy="601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B4DFFD4-123F-420C-93E0-3AEBEC660C5F}"/>
              </a:ext>
            </a:extLst>
          </p:cNvPr>
          <p:cNvSpPr/>
          <p:nvPr/>
        </p:nvSpPr>
        <p:spPr>
          <a:xfrm>
            <a:off x="348318" y="306525"/>
            <a:ext cx="203132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這事以後，相隔多少時間？</a:t>
            </a:r>
            <a:endParaRPr lang="en-US" sz="1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0BBE35-3704-4366-BFDF-8ED2A7B39BB7}"/>
              </a:ext>
            </a:extLst>
          </p:cNvPr>
          <p:cNvCxnSpPr/>
          <p:nvPr/>
        </p:nvCxnSpPr>
        <p:spPr>
          <a:xfrm>
            <a:off x="6743700" y="722024"/>
            <a:ext cx="1036320" cy="576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CD853FE-0280-40D5-AF86-FF61395D0613}"/>
              </a:ext>
            </a:extLst>
          </p:cNvPr>
          <p:cNvSpPr/>
          <p:nvPr/>
        </p:nvSpPr>
        <p:spPr>
          <a:xfrm>
            <a:off x="5866270" y="363081"/>
            <a:ext cx="164179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這是一種怎樣的想念</a:t>
            </a:r>
            <a:r>
              <a:rPr lang="en-CA" altLang="zh-TW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1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B843D4-95CC-4CDD-A642-5AB677D06223}"/>
              </a:ext>
            </a:extLst>
          </p:cNvPr>
          <p:cNvCxnSpPr/>
          <p:nvPr/>
        </p:nvCxnSpPr>
        <p:spPr>
          <a:xfrm flipV="1">
            <a:off x="3733800" y="722024"/>
            <a:ext cx="2842260" cy="3194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1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AACD7-4973-4CEB-9CDC-1EFCFA24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1665"/>
            <a:ext cx="8520600" cy="5727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896D3-A2B6-4E17-BAFB-AB567197B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90600"/>
            <a:ext cx="8520600" cy="4091939"/>
          </a:xfrm>
        </p:spPr>
        <p:txBody>
          <a:bodyPr/>
          <a:lstStyle/>
          <a:p>
            <a:r>
              <a:rPr lang="zh-TW" altLang="en-US" sz="2400" dirty="0"/>
              <a:t>根據二：</a:t>
            </a:r>
            <a:r>
              <a:rPr lang="en-CA" altLang="zh-TW" sz="2400" dirty="0"/>
              <a:t>16</a:t>
            </a:r>
            <a:r>
              <a:rPr lang="zh-TW" altLang="en-US" sz="2400" dirty="0"/>
              <a:t>節，以斯帖進去見王在亞哈隨魯王第七年 </a:t>
            </a:r>
            <a:r>
              <a:rPr lang="en-CA" altLang="zh-TW" sz="2400" dirty="0"/>
              <a:t>(BC478) </a:t>
            </a:r>
            <a:r>
              <a:rPr lang="zh-TW" altLang="en-US" sz="2400" dirty="0"/>
              <a:t>十月。</a:t>
            </a:r>
            <a:endParaRPr lang="en-CA" altLang="zh-TW" sz="2400" dirty="0"/>
          </a:p>
          <a:p>
            <a:r>
              <a:rPr lang="zh-TW" altLang="en-US" sz="2400" dirty="0"/>
              <a:t>減去選秀女預備期一年 </a:t>
            </a:r>
            <a:r>
              <a:rPr lang="en-CA" altLang="zh-TW" sz="2400" dirty="0"/>
              <a:t>(</a:t>
            </a:r>
            <a:r>
              <a:rPr lang="zh-TW" altLang="en-US" sz="2400" dirty="0"/>
              <a:t>二：</a:t>
            </a:r>
            <a:r>
              <a:rPr lang="en-CA" altLang="zh-TW" sz="2400" dirty="0"/>
              <a:t>12)</a:t>
            </a:r>
            <a:r>
              <a:rPr lang="zh-TW" altLang="en-US" sz="2400" dirty="0"/>
              <a:t>，「這事以後」應該是亞哈隨魯王第六年之前</a:t>
            </a:r>
            <a:endParaRPr lang="en-CA" altLang="zh-TW" sz="2400" dirty="0"/>
          </a:p>
          <a:p>
            <a:r>
              <a:rPr lang="zh-TW" altLang="en-US" sz="2400" dirty="0"/>
              <a:t>第一章故事發生在第三年；所以中間應該相隔三年</a:t>
            </a:r>
            <a:endParaRPr lang="en-CA" altLang="zh-TW" sz="2400" dirty="0"/>
          </a:p>
          <a:p>
            <a:endParaRPr lang="en-CA" dirty="0"/>
          </a:p>
          <a:p>
            <a:pPr marL="114300" indent="0">
              <a:buNone/>
            </a:pPr>
            <a:endParaRPr lang="en-CA" dirty="0"/>
          </a:p>
          <a:p>
            <a:pPr marL="114300" indent="0">
              <a:buNone/>
            </a:pPr>
            <a:r>
              <a:rPr lang="zh-TW" altLang="en-US" sz="3200" dirty="0">
                <a:solidFill>
                  <a:srgbClr val="FF0000"/>
                </a:solidFill>
              </a:rPr>
              <a:t>王為何這麼久才想念王后瓦實提？這件事怎樣看到神的預備？</a:t>
            </a:r>
            <a:endParaRPr lang="en-C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0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以斯帖記 2:5-7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/>
              <a:t>5 </a:t>
            </a:r>
            <a:r>
              <a:rPr lang="en" sz="2500" dirty="0"/>
              <a:t>書 珊 城 有 一 個 </a:t>
            </a:r>
            <a:r>
              <a:rPr lang="en" sz="2500" dirty="0">
                <a:solidFill>
                  <a:srgbClr val="FF0000"/>
                </a:solidFill>
              </a:rPr>
              <a:t>猶 大 人 </a:t>
            </a:r>
            <a:r>
              <a:rPr lang="en" sz="2500" dirty="0"/>
              <a:t>， 名 叫 </a:t>
            </a:r>
            <a:r>
              <a:rPr lang="en" sz="2500" dirty="0">
                <a:solidFill>
                  <a:srgbClr val="FF0000"/>
                </a:solidFill>
              </a:rPr>
              <a:t>末 底 改 </a:t>
            </a:r>
            <a:r>
              <a:rPr lang="en" sz="2500" dirty="0"/>
              <a:t>， 是 便 雅 憫 人 基 士 的 曾 孫 ， 示 每 的 孫 子 ， 睚 珥 的 兒 子 。</a:t>
            </a:r>
            <a:endParaRPr sz="25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/>
              <a:t>6 </a:t>
            </a:r>
            <a:r>
              <a:rPr lang="en" sz="2500" dirty="0"/>
              <a:t>從 前 巴 比 倫 王 尼 布 甲 尼 撒 將 猶 大 王 耶 哥 尼 雅 （ 又 名 約 雅 斤 ） 和 百 姓 從 耶 路 撒 冷 擄 去 ， </a:t>
            </a:r>
            <a:r>
              <a:rPr lang="en" sz="2500" dirty="0">
                <a:solidFill>
                  <a:srgbClr val="FF0000"/>
                </a:solidFill>
              </a:rPr>
              <a:t>末 底 改 也 在 其 內 。</a:t>
            </a:r>
            <a:endParaRPr sz="25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/>
              <a:t>7 </a:t>
            </a:r>
            <a:r>
              <a:rPr lang="en" sz="2500" dirty="0"/>
              <a:t>末 底 改 撫 養 他 叔 叔 的 女 兒 </a:t>
            </a:r>
            <a:r>
              <a:rPr lang="en" sz="2500" dirty="0">
                <a:solidFill>
                  <a:srgbClr val="FF0000"/>
                </a:solidFill>
              </a:rPr>
              <a:t>哈 大 沙 </a:t>
            </a:r>
            <a:r>
              <a:rPr lang="en" sz="2500" dirty="0"/>
              <a:t>（ 後 名 以 斯 帖 ） ， 因 為 他 沒 有 父 母 。 這 女 子 又 容 貌 俊 美 ； 他 父 母 死 了 ， 末 底 改 就 收 他 為 自 己 的 女 兒 。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1C6FCB9-6448-4E28-A496-27866528FF87}"/>
              </a:ext>
            </a:extLst>
          </p:cNvPr>
          <p:cNvCxnSpPr/>
          <p:nvPr/>
        </p:nvCxnSpPr>
        <p:spPr>
          <a:xfrm flipV="1">
            <a:off x="3451860" y="891540"/>
            <a:ext cx="838200" cy="350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C1A2D6-FC18-4E6A-A4E2-0786D7F27E95}"/>
              </a:ext>
            </a:extLst>
          </p:cNvPr>
          <p:cNvCxnSpPr/>
          <p:nvPr/>
        </p:nvCxnSpPr>
        <p:spPr>
          <a:xfrm flipH="1" flipV="1">
            <a:off x="4716780" y="883920"/>
            <a:ext cx="1150620" cy="396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87E33A9-D445-4956-BB34-54E8072F2C56}"/>
              </a:ext>
            </a:extLst>
          </p:cNvPr>
          <p:cNvSpPr/>
          <p:nvPr/>
        </p:nvSpPr>
        <p:spPr>
          <a:xfrm>
            <a:off x="3549458" y="526166"/>
            <a:ext cx="187743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末底改的背景有何特別？</a:t>
            </a:r>
            <a:endParaRPr lang="en-US" sz="1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E8B411-3E7A-4544-8759-6C9D068685FA}"/>
              </a:ext>
            </a:extLst>
          </p:cNvPr>
          <p:cNvCxnSpPr/>
          <p:nvPr/>
        </p:nvCxnSpPr>
        <p:spPr>
          <a:xfrm flipH="1" flipV="1">
            <a:off x="7307580" y="891540"/>
            <a:ext cx="541020" cy="157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A8F1F40-3898-4B58-B36E-6ED7CABA8DA0}"/>
              </a:ext>
            </a:extLst>
          </p:cNvPr>
          <p:cNvSpPr/>
          <p:nvPr/>
        </p:nvSpPr>
        <p:spPr>
          <a:xfrm>
            <a:off x="6522750" y="526165"/>
            <a:ext cx="156966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末底改有百多歲嗎？</a:t>
            </a:r>
            <a:endParaRPr lang="en-US" sz="1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E4C9B1-A200-405B-AB1A-471D09ED186B}"/>
              </a:ext>
            </a:extLst>
          </p:cNvPr>
          <p:cNvCxnSpPr/>
          <p:nvPr/>
        </p:nvCxnSpPr>
        <p:spPr>
          <a:xfrm>
            <a:off x="5577840" y="3505200"/>
            <a:ext cx="1150620" cy="998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C845F7E-31E4-4D0E-B4C5-B744E11A2C51}"/>
              </a:ext>
            </a:extLst>
          </p:cNvPr>
          <p:cNvSpPr/>
          <p:nvPr/>
        </p:nvSpPr>
        <p:spPr>
          <a:xfrm>
            <a:off x="5828474" y="4568875"/>
            <a:ext cx="225734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以斯帖兩個名字有特別意思嗎</a:t>
            </a:r>
            <a:r>
              <a:rPr lang="en-CA" altLang="zh-TW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1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撒母耳記上 15:7-11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53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7 </a:t>
            </a:r>
            <a:r>
              <a:rPr lang="en" sz="2400" dirty="0"/>
              <a:t>掃 羅 擊 打 亞 瑪 力 人 ， 從 哈 腓 拉 直 到 埃 及 前 的 書 珥 ，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8 </a:t>
            </a:r>
            <a:r>
              <a:rPr lang="en" sz="2400" dirty="0"/>
              <a:t>生 擒 了 亞 瑪 力 王 亞 甲 ， 用 刀 殺 盡 亞 瑪 力 的 眾 民 。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9 </a:t>
            </a:r>
            <a:r>
              <a:rPr lang="en" sz="2400" dirty="0"/>
              <a:t>掃 羅 和 百 姓 卻 憐 惜 亞 甲 ， 也 愛 惜 上 好 的 牛 、 羊 、 牛 犢 、 羊 羔 ， 並 一 切 美 物 ， 不 肯 滅 絕 。 凡 下 賤 瘦 弱 的 ， 盡 都 殺 了 。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10 </a:t>
            </a:r>
            <a:r>
              <a:rPr lang="en" sz="2400" dirty="0"/>
              <a:t>耶 和 華 的 話 臨 到 撒 母 耳 說 ：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11 </a:t>
            </a:r>
            <a:r>
              <a:rPr lang="en" sz="2400" dirty="0"/>
              <a:t>我 立 掃 羅 為 王 ， 我 後 悔 了 ； 因 為 他 轉 去 不 跟 從 我 ， 不 遵 守 我 的 命 令 。 撒 母 耳 便 甚 憂 愁 ， 終 夜 哀 求 耶 和 華 。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2772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110</TotalTime>
  <Words>2463</Words>
  <Application>Microsoft Office PowerPoint</Application>
  <PresentationFormat>On-screen Show (16:9)</PresentationFormat>
  <Paragraphs>83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Bookman Old Style</vt:lpstr>
      <vt:lpstr>Times New Roman</vt:lpstr>
      <vt:lpstr>Arial</vt:lpstr>
      <vt:lpstr>Rockwell</vt:lpstr>
      <vt:lpstr>Roboto</vt:lpstr>
      <vt:lpstr>Damask</vt:lpstr>
      <vt:lpstr>以斯帖記研讀 (2)</vt:lpstr>
      <vt:lpstr>以斯帖記經文大綱</vt:lpstr>
      <vt:lpstr>內容分段</vt:lpstr>
      <vt:lpstr>前文提要</vt:lpstr>
      <vt:lpstr>L2 ：二：1 - 18</vt:lpstr>
      <vt:lpstr>二：1 - 4</vt:lpstr>
      <vt:lpstr>PowerPoint Presentation</vt:lpstr>
      <vt:lpstr>以斯帖記 2:5-7</vt:lpstr>
      <vt:lpstr>撒母耳記上 15:7-11</vt:lpstr>
      <vt:lpstr>PowerPoint Presentation</vt:lpstr>
      <vt:lpstr>PowerPoint Presentation</vt:lpstr>
      <vt:lpstr>以斯帖記 2: 8 - 11</vt:lpstr>
      <vt:lpstr>PowerPoint Presentation</vt:lpstr>
      <vt:lpstr>以斯帖記 2:12 - 18</vt:lpstr>
      <vt:lpstr>以斯帖記 2:12 - 18</vt:lpstr>
      <vt:lpstr>以斯帖記 2:12 - 18</vt:lpstr>
      <vt:lpstr>PowerPoint Presentation</vt:lpstr>
      <vt:lpstr>面對一個「沒有神」的生活......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以斯帖記研讀 (2)</dc:title>
  <dc:creator>Brian</dc:creator>
  <cp:lastModifiedBy>Brian Kin Kap Wong</cp:lastModifiedBy>
  <cp:revision>13</cp:revision>
  <dcterms:modified xsi:type="dcterms:W3CDTF">2020-06-13T19:48:22Z</dcterms:modified>
</cp:coreProperties>
</file>