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76" r:id="rId14"/>
    <p:sldId id="279" r:id="rId15"/>
    <p:sldId id="277" r:id="rId16"/>
    <p:sldId id="280" r:id="rId17"/>
    <p:sldId id="278" r:id="rId18"/>
    <p:sldId id="281" r:id="rId19"/>
    <p:sldId id="282" r:id="rId20"/>
  </p:sldIdLst>
  <p:sldSz cx="9144000" cy="5143500" type="screen16x9"/>
  <p:notesSz cx="6858000" cy="9144000"/>
  <p:embeddedFontLst>
    <p:embeddedFont>
      <p:font typeface="Bookman Old Style" panose="02050604050505020204" pitchFamily="18" charset="0"/>
      <p:regular r:id="rId22"/>
      <p:bold r:id="rId23"/>
      <p:italic r:id="rId24"/>
      <p:boldItalic r:id="rId25"/>
    </p:embeddedFont>
    <p:embeddedFont>
      <p:font typeface="Rockwell" panose="02060603020205020403" pitchFamily="18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Kin Kap Wong" initials="BKKW" lastIdx="2" clrIdx="0">
    <p:extLst>
      <p:ext uri="{19B8F6BF-5375-455C-9EA6-DF929625EA0E}">
        <p15:presenceInfo xmlns:p15="http://schemas.microsoft.com/office/powerpoint/2012/main" userId="ee26a659d5dbb8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Kin Kap Wong" userId="ee26a659d5dbb8d6" providerId="LiveId" clId="{11B473B8-B0D8-4F97-9184-A7C5B742F3DF}"/>
    <pc:docChg chg="custSel addSld delSld modSld sldOrd">
      <pc:chgData name="Brian Kin Kap Wong" userId="ee26a659d5dbb8d6" providerId="LiveId" clId="{11B473B8-B0D8-4F97-9184-A7C5B742F3DF}" dt="2020-06-27T18:54:21.584" v="1151" actId="255"/>
      <pc:docMkLst>
        <pc:docMk/>
      </pc:docMkLst>
      <pc:sldChg chg="modSp mod">
        <pc:chgData name="Brian Kin Kap Wong" userId="ee26a659d5dbb8d6" providerId="LiveId" clId="{11B473B8-B0D8-4F97-9184-A7C5B742F3DF}" dt="2020-06-27T04:20:29.812" v="109" actId="20577"/>
        <pc:sldMkLst>
          <pc:docMk/>
          <pc:sldMk cId="3866282439" sldId="267"/>
        </pc:sldMkLst>
        <pc:spChg chg="mod">
          <ac:chgData name="Brian Kin Kap Wong" userId="ee26a659d5dbb8d6" providerId="LiveId" clId="{11B473B8-B0D8-4F97-9184-A7C5B742F3DF}" dt="2020-06-27T04:20:29.812" v="109" actId="20577"/>
          <ac:spMkLst>
            <pc:docMk/>
            <pc:sldMk cId="3866282439" sldId="267"/>
            <ac:spMk id="3" creationId="{B152E833-1E6E-484E-9273-10E1A5F31786}"/>
          </ac:spMkLst>
        </pc:spChg>
      </pc:sldChg>
      <pc:sldChg chg="addSp delSp modSp new mod addCm delCm modCm">
        <pc:chgData name="Brian Kin Kap Wong" userId="ee26a659d5dbb8d6" providerId="LiveId" clId="{11B473B8-B0D8-4F97-9184-A7C5B742F3DF}" dt="2020-06-26T23:44:04.180" v="105"/>
        <pc:sldMkLst>
          <pc:docMk/>
          <pc:sldMk cId="2387159017" sldId="268"/>
        </pc:sldMkLst>
        <pc:spChg chg="mod">
          <ac:chgData name="Brian Kin Kap Wong" userId="ee26a659d5dbb8d6" providerId="LiveId" clId="{11B473B8-B0D8-4F97-9184-A7C5B742F3DF}" dt="2020-06-26T23:36:59.429" v="39" actId="1076"/>
          <ac:spMkLst>
            <pc:docMk/>
            <pc:sldMk cId="2387159017" sldId="268"/>
            <ac:spMk id="2" creationId="{E9DEE37A-48C8-467E-8C1F-185B6DB86DBE}"/>
          </ac:spMkLst>
        </pc:spChg>
        <pc:spChg chg="mod">
          <ac:chgData name="Brian Kin Kap Wong" userId="ee26a659d5dbb8d6" providerId="LiveId" clId="{11B473B8-B0D8-4F97-9184-A7C5B742F3DF}" dt="2020-06-26T23:41:16.830" v="63" actId="207"/>
          <ac:spMkLst>
            <pc:docMk/>
            <pc:sldMk cId="2387159017" sldId="268"/>
            <ac:spMk id="3" creationId="{F4B30A7F-019D-40C5-9F71-963D710E0738}"/>
          </ac:spMkLst>
        </pc:spChg>
        <pc:spChg chg="add del mod">
          <ac:chgData name="Brian Kin Kap Wong" userId="ee26a659d5dbb8d6" providerId="LiveId" clId="{11B473B8-B0D8-4F97-9184-A7C5B742F3DF}" dt="2020-06-26T23:36:09.205" v="25"/>
          <ac:spMkLst>
            <pc:docMk/>
            <pc:sldMk cId="2387159017" sldId="268"/>
            <ac:spMk id="8" creationId="{691D8A94-50AD-4364-B747-6022B0DCA41E}"/>
          </ac:spMkLst>
        </pc:spChg>
        <pc:spChg chg="add mod">
          <ac:chgData name="Brian Kin Kap Wong" userId="ee26a659d5dbb8d6" providerId="LiveId" clId="{11B473B8-B0D8-4F97-9184-A7C5B742F3DF}" dt="2020-06-26T23:36:52.802" v="38" actId="1076"/>
          <ac:spMkLst>
            <pc:docMk/>
            <pc:sldMk cId="2387159017" sldId="268"/>
            <ac:spMk id="9" creationId="{D6C08F1E-BA23-4350-9B0A-59834059A06E}"/>
          </ac:spMkLst>
        </pc:spChg>
        <pc:spChg chg="add mod">
          <ac:chgData name="Brian Kin Kap Wong" userId="ee26a659d5dbb8d6" providerId="LiveId" clId="{11B473B8-B0D8-4F97-9184-A7C5B742F3DF}" dt="2020-06-26T23:40:32.608" v="62" actId="14100"/>
          <ac:spMkLst>
            <pc:docMk/>
            <pc:sldMk cId="2387159017" sldId="268"/>
            <ac:spMk id="16" creationId="{97F3A941-AF4C-45CE-9E5E-4B1ABEEBB3E9}"/>
          </ac:spMkLst>
        </pc:spChg>
        <pc:spChg chg="add mod">
          <ac:chgData name="Brian Kin Kap Wong" userId="ee26a659d5dbb8d6" providerId="LiveId" clId="{11B473B8-B0D8-4F97-9184-A7C5B742F3DF}" dt="2020-06-26T23:42:23.445" v="67" actId="14100"/>
          <ac:spMkLst>
            <pc:docMk/>
            <pc:sldMk cId="2387159017" sldId="268"/>
            <ac:spMk id="17" creationId="{87457756-9BCE-4F41-8CBB-7FC95537EAB8}"/>
          </ac:spMkLst>
        </pc:spChg>
        <pc:spChg chg="add mod">
          <ac:chgData name="Brian Kin Kap Wong" userId="ee26a659d5dbb8d6" providerId="LiveId" clId="{11B473B8-B0D8-4F97-9184-A7C5B742F3DF}" dt="2020-06-26T23:42:42.755" v="68" actId="767"/>
          <ac:spMkLst>
            <pc:docMk/>
            <pc:sldMk cId="2387159017" sldId="268"/>
            <ac:spMk id="18" creationId="{533F068E-C0E0-41BB-BA3D-68E9F0B13F5E}"/>
          </ac:spMkLst>
        </pc:spChg>
        <pc:spChg chg="add mod">
          <ac:chgData name="Brian Kin Kap Wong" userId="ee26a659d5dbb8d6" providerId="LiveId" clId="{11B473B8-B0D8-4F97-9184-A7C5B742F3DF}" dt="2020-06-26T23:44:04.180" v="105"/>
          <ac:spMkLst>
            <pc:docMk/>
            <pc:sldMk cId="2387159017" sldId="268"/>
            <ac:spMk id="19" creationId="{142BE3B7-76BE-42E4-B7D0-2CA1BCC4BD53}"/>
          </ac:spMkLst>
        </pc:spChg>
        <pc:cxnChg chg="add mod">
          <ac:chgData name="Brian Kin Kap Wong" userId="ee26a659d5dbb8d6" providerId="LiveId" clId="{11B473B8-B0D8-4F97-9184-A7C5B742F3DF}" dt="2020-06-26T23:35:03.400" v="17" actId="13822"/>
          <ac:cxnSpMkLst>
            <pc:docMk/>
            <pc:sldMk cId="2387159017" sldId="268"/>
            <ac:cxnSpMk id="5" creationId="{665A855A-1F34-4B5B-9862-AB6E2915C507}"/>
          </ac:cxnSpMkLst>
        </pc:cxnChg>
        <pc:cxnChg chg="add mod">
          <ac:chgData name="Brian Kin Kap Wong" userId="ee26a659d5dbb8d6" providerId="LiveId" clId="{11B473B8-B0D8-4F97-9184-A7C5B742F3DF}" dt="2020-06-26T23:35:14.757" v="19" actId="13822"/>
          <ac:cxnSpMkLst>
            <pc:docMk/>
            <pc:sldMk cId="2387159017" sldId="268"/>
            <ac:cxnSpMk id="7" creationId="{6FF6DA0B-8858-4EED-A380-0FDAE24858D9}"/>
          </ac:cxnSpMkLst>
        </pc:cxnChg>
        <pc:cxnChg chg="add">
          <ac:chgData name="Brian Kin Kap Wong" userId="ee26a659d5dbb8d6" providerId="LiveId" clId="{11B473B8-B0D8-4F97-9184-A7C5B742F3DF}" dt="2020-06-26T23:39:42.420" v="43" actId="11529"/>
          <ac:cxnSpMkLst>
            <pc:docMk/>
            <pc:sldMk cId="2387159017" sldId="268"/>
            <ac:cxnSpMk id="11" creationId="{173722F8-6819-4248-991E-8C037884772D}"/>
          </ac:cxnSpMkLst>
        </pc:cxnChg>
        <pc:cxnChg chg="add">
          <ac:chgData name="Brian Kin Kap Wong" userId="ee26a659d5dbb8d6" providerId="LiveId" clId="{11B473B8-B0D8-4F97-9184-A7C5B742F3DF}" dt="2020-06-26T23:39:51.013" v="44" actId="11529"/>
          <ac:cxnSpMkLst>
            <pc:docMk/>
            <pc:sldMk cId="2387159017" sldId="268"/>
            <ac:cxnSpMk id="13" creationId="{828B178E-41B3-484C-8532-94CE0AEE4508}"/>
          </ac:cxnSpMkLst>
        </pc:cxnChg>
        <pc:cxnChg chg="add">
          <ac:chgData name="Brian Kin Kap Wong" userId="ee26a659d5dbb8d6" providerId="LiveId" clId="{11B473B8-B0D8-4F97-9184-A7C5B742F3DF}" dt="2020-06-26T23:39:58.196" v="45" actId="11529"/>
          <ac:cxnSpMkLst>
            <pc:docMk/>
            <pc:sldMk cId="2387159017" sldId="268"/>
            <ac:cxnSpMk id="15" creationId="{202D87E4-D7E7-4372-9E5D-5F132E04E20F}"/>
          </ac:cxnSpMkLst>
        </pc:cxnChg>
      </pc:sldChg>
      <pc:sldChg chg="addSp delSp modSp new mod">
        <pc:chgData name="Brian Kin Kap Wong" userId="ee26a659d5dbb8d6" providerId="LiveId" clId="{11B473B8-B0D8-4F97-9184-A7C5B742F3DF}" dt="2020-06-27T04:25:41.753" v="155"/>
        <pc:sldMkLst>
          <pc:docMk/>
          <pc:sldMk cId="2194333120" sldId="269"/>
        </pc:sldMkLst>
        <pc:spChg chg="mod">
          <ac:chgData name="Brian Kin Kap Wong" userId="ee26a659d5dbb8d6" providerId="LiveId" clId="{11B473B8-B0D8-4F97-9184-A7C5B742F3DF}" dt="2020-06-27T04:23:50.987" v="124" actId="207"/>
          <ac:spMkLst>
            <pc:docMk/>
            <pc:sldMk cId="2194333120" sldId="269"/>
            <ac:spMk id="3" creationId="{CD134208-E46F-443D-9005-CFE81B3486BF}"/>
          </ac:spMkLst>
        </pc:spChg>
        <pc:spChg chg="add del mod">
          <ac:chgData name="Brian Kin Kap Wong" userId="ee26a659d5dbb8d6" providerId="LiveId" clId="{11B473B8-B0D8-4F97-9184-A7C5B742F3DF}" dt="2020-06-27T04:25:41.753" v="155"/>
          <ac:spMkLst>
            <pc:docMk/>
            <pc:sldMk cId="2194333120" sldId="269"/>
            <ac:spMk id="9" creationId="{6F9C7FFA-52E9-494D-8343-DE571BAE27E4}"/>
          </ac:spMkLst>
        </pc:spChg>
        <pc:spChg chg="add mod">
          <ac:chgData name="Brian Kin Kap Wong" userId="ee26a659d5dbb8d6" providerId="LiveId" clId="{11B473B8-B0D8-4F97-9184-A7C5B742F3DF}" dt="2020-06-27T04:25:40.498" v="153"/>
          <ac:spMkLst>
            <pc:docMk/>
            <pc:sldMk cId="2194333120" sldId="269"/>
            <ac:spMk id="10" creationId="{E01F437B-F540-4E78-A9EE-185713F4ECF5}"/>
          </ac:spMkLst>
        </pc:spChg>
        <pc:cxnChg chg="add">
          <ac:chgData name="Brian Kin Kap Wong" userId="ee26a659d5dbb8d6" providerId="LiveId" clId="{11B473B8-B0D8-4F97-9184-A7C5B742F3DF}" dt="2020-06-27T04:24:02.222" v="125" actId="11529"/>
          <ac:cxnSpMkLst>
            <pc:docMk/>
            <pc:sldMk cId="2194333120" sldId="269"/>
            <ac:cxnSpMk id="5" creationId="{49763DB6-1A33-464F-BDDF-C8E96130AEC4}"/>
          </ac:cxnSpMkLst>
        </pc:cxnChg>
        <pc:cxnChg chg="add mod">
          <ac:chgData name="Brian Kin Kap Wong" userId="ee26a659d5dbb8d6" providerId="LiveId" clId="{11B473B8-B0D8-4F97-9184-A7C5B742F3DF}" dt="2020-06-27T04:24:16.710" v="127" actId="14100"/>
          <ac:cxnSpMkLst>
            <pc:docMk/>
            <pc:sldMk cId="2194333120" sldId="269"/>
            <ac:cxnSpMk id="7" creationId="{99020131-1E27-4262-9FF8-441581D726BF}"/>
          </ac:cxnSpMkLst>
        </pc:cxnChg>
      </pc:sldChg>
      <pc:sldChg chg="addSp modSp new mod">
        <pc:chgData name="Brian Kin Kap Wong" userId="ee26a659d5dbb8d6" providerId="LiveId" clId="{11B473B8-B0D8-4F97-9184-A7C5B742F3DF}" dt="2020-06-27T04:30:07.117" v="205"/>
        <pc:sldMkLst>
          <pc:docMk/>
          <pc:sldMk cId="4091655507" sldId="270"/>
        </pc:sldMkLst>
        <pc:spChg chg="mod">
          <ac:chgData name="Brian Kin Kap Wong" userId="ee26a659d5dbb8d6" providerId="LiveId" clId="{11B473B8-B0D8-4F97-9184-A7C5B742F3DF}" dt="2020-06-27T04:28:52.571" v="167" actId="14100"/>
          <ac:spMkLst>
            <pc:docMk/>
            <pc:sldMk cId="4091655507" sldId="270"/>
            <ac:spMk id="3" creationId="{F153D2C7-46B6-463B-A768-4F6911F83722}"/>
          </ac:spMkLst>
        </pc:spChg>
        <pc:spChg chg="add mod">
          <ac:chgData name="Brian Kin Kap Wong" userId="ee26a659d5dbb8d6" providerId="LiveId" clId="{11B473B8-B0D8-4F97-9184-A7C5B742F3DF}" dt="2020-06-27T04:30:07.117" v="205"/>
          <ac:spMkLst>
            <pc:docMk/>
            <pc:sldMk cId="4091655507" sldId="270"/>
            <ac:spMk id="8" creationId="{6EFBBFB4-6A7C-4B6E-AE41-389D5BB70847}"/>
          </ac:spMkLst>
        </pc:spChg>
        <pc:cxnChg chg="add">
          <ac:chgData name="Brian Kin Kap Wong" userId="ee26a659d5dbb8d6" providerId="LiveId" clId="{11B473B8-B0D8-4F97-9184-A7C5B742F3DF}" dt="2020-06-27T04:28:29.658" v="165" actId="11529"/>
          <ac:cxnSpMkLst>
            <pc:docMk/>
            <pc:sldMk cId="4091655507" sldId="270"/>
            <ac:cxnSpMk id="5" creationId="{8B022226-2DF7-4CF8-90D5-9E5C430A4918}"/>
          </ac:cxnSpMkLst>
        </pc:cxnChg>
        <pc:cxnChg chg="add">
          <ac:chgData name="Brian Kin Kap Wong" userId="ee26a659d5dbb8d6" providerId="LiveId" clId="{11B473B8-B0D8-4F97-9184-A7C5B742F3DF}" dt="2020-06-27T04:28:37.291" v="166" actId="11529"/>
          <ac:cxnSpMkLst>
            <pc:docMk/>
            <pc:sldMk cId="4091655507" sldId="270"/>
            <ac:cxnSpMk id="7" creationId="{A1916F58-FE99-4CDA-9387-34954F6DF9DA}"/>
          </ac:cxnSpMkLst>
        </pc:cxnChg>
      </pc:sldChg>
      <pc:sldChg chg="modSp new mod">
        <pc:chgData name="Brian Kin Kap Wong" userId="ee26a659d5dbb8d6" providerId="LiveId" clId="{11B473B8-B0D8-4F97-9184-A7C5B742F3DF}" dt="2020-06-27T04:35:59.133" v="312" actId="255"/>
        <pc:sldMkLst>
          <pc:docMk/>
          <pc:sldMk cId="919723520" sldId="271"/>
        </pc:sldMkLst>
        <pc:spChg chg="mod">
          <ac:chgData name="Brian Kin Kap Wong" userId="ee26a659d5dbb8d6" providerId="LiveId" clId="{11B473B8-B0D8-4F97-9184-A7C5B742F3DF}" dt="2020-06-27T04:35:59.133" v="312" actId="255"/>
          <ac:spMkLst>
            <pc:docMk/>
            <pc:sldMk cId="919723520" sldId="271"/>
            <ac:spMk id="3" creationId="{D36A4407-B692-4705-971D-53F199E9A54A}"/>
          </ac:spMkLst>
        </pc:spChg>
      </pc:sldChg>
      <pc:sldChg chg="modSp new mod">
        <pc:chgData name="Brian Kin Kap Wong" userId="ee26a659d5dbb8d6" providerId="LiveId" clId="{11B473B8-B0D8-4F97-9184-A7C5B742F3DF}" dt="2020-06-27T04:35:21.228" v="305" actId="255"/>
        <pc:sldMkLst>
          <pc:docMk/>
          <pc:sldMk cId="924261365" sldId="272"/>
        </pc:sldMkLst>
        <pc:spChg chg="mod">
          <ac:chgData name="Brian Kin Kap Wong" userId="ee26a659d5dbb8d6" providerId="LiveId" clId="{11B473B8-B0D8-4F97-9184-A7C5B742F3DF}" dt="2020-06-27T04:31:59" v="231"/>
          <ac:spMkLst>
            <pc:docMk/>
            <pc:sldMk cId="924261365" sldId="272"/>
            <ac:spMk id="2" creationId="{52342DE5-30FA-4F73-BF62-C3A1BF0C7653}"/>
          </ac:spMkLst>
        </pc:spChg>
        <pc:spChg chg="mod">
          <ac:chgData name="Brian Kin Kap Wong" userId="ee26a659d5dbb8d6" providerId="LiveId" clId="{11B473B8-B0D8-4F97-9184-A7C5B742F3DF}" dt="2020-06-27T04:35:21.228" v="305" actId="255"/>
          <ac:spMkLst>
            <pc:docMk/>
            <pc:sldMk cId="924261365" sldId="272"/>
            <ac:spMk id="3" creationId="{160A2817-6EFF-40B7-A58F-4B48285718E6}"/>
          </ac:spMkLst>
        </pc:spChg>
      </pc:sldChg>
      <pc:sldChg chg="modSp new mod">
        <pc:chgData name="Brian Kin Kap Wong" userId="ee26a659d5dbb8d6" providerId="LiveId" clId="{11B473B8-B0D8-4F97-9184-A7C5B742F3DF}" dt="2020-06-27T04:39:16.254" v="361" actId="255"/>
        <pc:sldMkLst>
          <pc:docMk/>
          <pc:sldMk cId="4056236752" sldId="273"/>
        </pc:sldMkLst>
        <pc:spChg chg="mod">
          <ac:chgData name="Brian Kin Kap Wong" userId="ee26a659d5dbb8d6" providerId="LiveId" clId="{11B473B8-B0D8-4F97-9184-A7C5B742F3DF}" dt="2020-06-27T04:39:16.254" v="361" actId="255"/>
          <ac:spMkLst>
            <pc:docMk/>
            <pc:sldMk cId="4056236752" sldId="273"/>
            <ac:spMk id="3" creationId="{14BF1842-8CB6-411C-8854-B31959D26E07}"/>
          </ac:spMkLst>
        </pc:spChg>
      </pc:sldChg>
      <pc:sldChg chg="modSp new mod">
        <pc:chgData name="Brian Kin Kap Wong" userId="ee26a659d5dbb8d6" providerId="LiveId" clId="{11B473B8-B0D8-4F97-9184-A7C5B742F3DF}" dt="2020-06-27T04:46:04.315" v="531" actId="207"/>
        <pc:sldMkLst>
          <pc:docMk/>
          <pc:sldMk cId="1954518276" sldId="274"/>
        </pc:sldMkLst>
        <pc:spChg chg="mod">
          <ac:chgData name="Brian Kin Kap Wong" userId="ee26a659d5dbb8d6" providerId="LiveId" clId="{11B473B8-B0D8-4F97-9184-A7C5B742F3DF}" dt="2020-06-27T04:45:47.743" v="528" actId="1076"/>
          <ac:spMkLst>
            <pc:docMk/>
            <pc:sldMk cId="1954518276" sldId="274"/>
            <ac:spMk id="2" creationId="{F952D8C0-3F9F-49DC-B1BD-81C9DED33234}"/>
          </ac:spMkLst>
        </pc:spChg>
        <pc:spChg chg="mod">
          <ac:chgData name="Brian Kin Kap Wong" userId="ee26a659d5dbb8d6" providerId="LiveId" clId="{11B473B8-B0D8-4F97-9184-A7C5B742F3DF}" dt="2020-06-27T04:46:04.315" v="531" actId="207"/>
          <ac:spMkLst>
            <pc:docMk/>
            <pc:sldMk cId="1954518276" sldId="274"/>
            <ac:spMk id="3" creationId="{39B8E16D-8AC5-4E4D-AF22-23B48B99DF73}"/>
          </ac:spMkLst>
        </pc:spChg>
      </pc:sldChg>
      <pc:sldChg chg="modSp new mod">
        <pc:chgData name="Brian Kin Kap Wong" userId="ee26a659d5dbb8d6" providerId="LiveId" clId="{11B473B8-B0D8-4F97-9184-A7C5B742F3DF}" dt="2020-06-27T04:47:34.575" v="544" actId="207"/>
        <pc:sldMkLst>
          <pc:docMk/>
          <pc:sldMk cId="3438755043" sldId="275"/>
        </pc:sldMkLst>
        <pc:spChg chg="mod">
          <ac:chgData name="Brian Kin Kap Wong" userId="ee26a659d5dbb8d6" providerId="LiveId" clId="{11B473B8-B0D8-4F97-9184-A7C5B742F3DF}" dt="2020-06-27T04:47:34.575" v="544" actId="207"/>
          <ac:spMkLst>
            <pc:docMk/>
            <pc:sldMk cId="3438755043" sldId="275"/>
            <ac:spMk id="3" creationId="{B7022825-2898-4E9E-93A7-22AA762F057B}"/>
          </ac:spMkLst>
        </pc:spChg>
      </pc:sldChg>
      <pc:sldChg chg="modSp new mod">
        <pc:chgData name="Brian Kin Kap Wong" userId="ee26a659d5dbb8d6" providerId="LiveId" clId="{11B473B8-B0D8-4F97-9184-A7C5B742F3DF}" dt="2020-06-27T18:28:32.427" v="630" actId="255"/>
        <pc:sldMkLst>
          <pc:docMk/>
          <pc:sldMk cId="3416366062" sldId="276"/>
        </pc:sldMkLst>
        <pc:spChg chg="mod">
          <ac:chgData name="Brian Kin Kap Wong" userId="ee26a659d5dbb8d6" providerId="LiveId" clId="{11B473B8-B0D8-4F97-9184-A7C5B742F3DF}" dt="2020-06-27T04:53:12.501" v="555"/>
          <ac:spMkLst>
            <pc:docMk/>
            <pc:sldMk cId="3416366062" sldId="276"/>
            <ac:spMk id="2" creationId="{54C241D4-1EF3-46A9-B966-1FA1F3BC4E91}"/>
          </ac:spMkLst>
        </pc:spChg>
        <pc:spChg chg="mod">
          <ac:chgData name="Brian Kin Kap Wong" userId="ee26a659d5dbb8d6" providerId="LiveId" clId="{11B473B8-B0D8-4F97-9184-A7C5B742F3DF}" dt="2020-06-27T18:28:32.427" v="630" actId="255"/>
          <ac:spMkLst>
            <pc:docMk/>
            <pc:sldMk cId="3416366062" sldId="276"/>
            <ac:spMk id="3" creationId="{5A45D554-732D-4683-A8EB-1016132BE624}"/>
          </ac:spMkLst>
        </pc:spChg>
      </pc:sldChg>
      <pc:sldChg chg="modSp new mod">
        <pc:chgData name="Brian Kin Kap Wong" userId="ee26a659d5dbb8d6" providerId="LiveId" clId="{11B473B8-B0D8-4F97-9184-A7C5B742F3DF}" dt="2020-06-27T18:31:41.699" v="678" actId="255"/>
        <pc:sldMkLst>
          <pc:docMk/>
          <pc:sldMk cId="976132379" sldId="277"/>
        </pc:sldMkLst>
        <pc:spChg chg="mod">
          <ac:chgData name="Brian Kin Kap Wong" userId="ee26a659d5dbb8d6" providerId="LiveId" clId="{11B473B8-B0D8-4F97-9184-A7C5B742F3DF}" dt="2020-06-27T04:53:43.017" v="571" actId="1076"/>
          <ac:spMkLst>
            <pc:docMk/>
            <pc:sldMk cId="976132379" sldId="277"/>
            <ac:spMk id="2" creationId="{1E106B7E-C26F-4F77-B706-C319BC1D154D}"/>
          </ac:spMkLst>
        </pc:spChg>
        <pc:spChg chg="mod">
          <ac:chgData name="Brian Kin Kap Wong" userId="ee26a659d5dbb8d6" providerId="LiveId" clId="{11B473B8-B0D8-4F97-9184-A7C5B742F3DF}" dt="2020-06-27T18:31:41.699" v="678" actId="255"/>
          <ac:spMkLst>
            <pc:docMk/>
            <pc:sldMk cId="976132379" sldId="277"/>
            <ac:spMk id="3" creationId="{5F92D882-C27E-4828-9108-1F1E0F3E621E}"/>
          </ac:spMkLst>
        </pc:spChg>
      </pc:sldChg>
      <pc:sldChg chg="modSp new mod">
        <pc:chgData name="Brian Kin Kap Wong" userId="ee26a659d5dbb8d6" providerId="LiveId" clId="{11B473B8-B0D8-4F97-9184-A7C5B742F3DF}" dt="2020-06-27T18:41:47.857" v="890" actId="14100"/>
        <pc:sldMkLst>
          <pc:docMk/>
          <pc:sldMk cId="3826520660" sldId="278"/>
        </pc:sldMkLst>
        <pc:spChg chg="mod">
          <ac:chgData name="Brian Kin Kap Wong" userId="ee26a659d5dbb8d6" providerId="LiveId" clId="{11B473B8-B0D8-4F97-9184-A7C5B742F3DF}" dt="2020-06-27T04:53:58.829" v="582" actId="20577"/>
          <ac:spMkLst>
            <pc:docMk/>
            <pc:sldMk cId="3826520660" sldId="278"/>
            <ac:spMk id="2" creationId="{C40125A3-819D-44B6-8DFE-EA5465B2E8B4}"/>
          </ac:spMkLst>
        </pc:spChg>
        <pc:spChg chg="mod">
          <ac:chgData name="Brian Kin Kap Wong" userId="ee26a659d5dbb8d6" providerId="LiveId" clId="{11B473B8-B0D8-4F97-9184-A7C5B742F3DF}" dt="2020-06-27T18:41:47.857" v="890" actId="14100"/>
          <ac:spMkLst>
            <pc:docMk/>
            <pc:sldMk cId="3826520660" sldId="278"/>
            <ac:spMk id="3" creationId="{087F878E-512D-4073-B390-91613F4CF8F9}"/>
          </ac:spMkLst>
        </pc:spChg>
      </pc:sldChg>
      <pc:sldChg chg="modSp new mod">
        <pc:chgData name="Brian Kin Kap Wong" userId="ee26a659d5dbb8d6" providerId="LiveId" clId="{11B473B8-B0D8-4F97-9184-A7C5B742F3DF}" dt="2020-06-27T18:38:00.020" v="849" actId="14100"/>
        <pc:sldMkLst>
          <pc:docMk/>
          <pc:sldMk cId="1659692620" sldId="279"/>
        </pc:sldMkLst>
        <pc:spChg chg="mod">
          <ac:chgData name="Brian Kin Kap Wong" userId="ee26a659d5dbb8d6" providerId="LiveId" clId="{11B473B8-B0D8-4F97-9184-A7C5B742F3DF}" dt="2020-06-27T18:31:55.357" v="680"/>
          <ac:spMkLst>
            <pc:docMk/>
            <pc:sldMk cId="1659692620" sldId="279"/>
            <ac:spMk id="2" creationId="{15CD1EAE-8789-4A75-9122-FA0AB94427C1}"/>
          </ac:spMkLst>
        </pc:spChg>
        <pc:spChg chg="mod">
          <ac:chgData name="Brian Kin Kap Wong" userId="ee26a659d5dbb8d6" providerId="LiveId" clId="{11B473B8-B0D8-4F97-9184-A7C5B742F3DF}" dt="2020-06-27T18:38:00.020" v="849" actId="14100"/>
          <ac:spMkLst>
            <pc:docMk/>
            <pc:sldMk cId="1659692620" sldId="279"/>
            <ac:spMk id="3" creationId="{9104A7A4-01D3-4CD5-BC71-50400BBE03D8}"/>
          </ac:spMkLst>
        </pc:spChg>
      </pc:sldChg>
      <pc:sldChg chg="modSp add mod ord">
        <pc:chgData name="Brian Kin Kap Wong" userId="ee26a659d5dbb8d6" providerId="LiveId" clId="{11B473B8-B0D8-4F97-9184-A7C5B742F3DF}" dt="2020-06-27T18:41:38.063" v="888" actId="255"/>
        <pc:sldMkLst>
          <pc:docMk/>
          <pc:sldMk cId="1836816182" sldId="280"/>
        </pc:sldMkLst>
        <pc:spChg chg="mod">
          <ac:chgData name="Brian Kin Kap Wong" userId="ee26a659d5dbb8d6" providerId="LiveId" clId="{11B473B8-B0D8-4F97-9184-A7C5B742F3DF}" dt="2020-06-27T18:41:38.063" v="888" actId="255"/>
          <ac:spMkLst>
            <pc:docMk/>
            <pc:sldMk cId="1836816182" sldId="280"/>
            <ac:spMk id="3" creationId="{087F878E-512D-4073-B390-91613F4CF8F9}"/>
          </ac:spMkLst>
        </pc:spChg>
      </pc:sldChg>
      <pc:sldChg chg="new del">
        <pc:chgData name="Brian Kin Kap Wong" userId="ee26a659d5dbb8d6" providerId="LiveId" clId="{11B473B8-B0D8-4F97-9184-A7C5B742F3DF}" dt="2020-06-27T18:38:11.709" v="851" actId="2696"/>
        <pc:sldMkLst>
          <pc:docMk/>
          <pc:sldMk cId="3201225298" sldId="280"/>
        </pc:sldMkLst>
      </pc:sldChg>
      <pc:sldChg chg="modSp new mod">
        <pc:chgData name="Brian Kin Kap Wong" userId="ee26a659d5dbb8d6" providerId="LiveId" clId="{11B473B8-B0D8-4F97-9184-A7C5B742F3DF}" dt="2020-06-27T18:51:17.670" v="1095" actId="14100"/>
        <pc:sldMkLst>
          <pc:docMk/>
          <pc:sldMk cId="4131647040" sldId="281"/>
        </pc:sldMkLst>
        <pc:spChg chg="mod">
          <ac:chgData name="Brian Kin Kap Wong" userId="ee26a659d5dbb8d6" providerId="LiveId" clId="{11B473B8-B0D8-4F97-9184-A7C5B742F3DF}" dt="2020-06-27T18:51:17.670" v="1095" actId="14100"/>
          <ac:spMkLst>
            <pc:docMk/>
            <pc:sldMk cId="4131647040" sldId="281"/>
            <ac:spMk id="3" creationId="{8D989527-247F-42FF-AA7C-8FC3DC6C642F}"/>
          </ac:spMkLst>
        </pc:spChg>
      </pc:sldChg>
      <pc:sldChg chg="modSp new mod">
        <pc:chgData name="Brian Kin Kap Wong" userId="ee26a659d5dbb8d6" providerId="LiveId" clId="{11B473B8-B0D8-4F97-9184-A7C5B742F3DF}" dt="2020-06-27T18:54:21.584" v="1151" actId="255"/>
        <pc:sldMkLst>
          <pc:docMk/>
          <pc:sldMk cId="585968690" sldId="282"/>
        </pc:sldMkLst>
        <pc:spChg chg="mod">
          <ac:chgData name="Brian Kin Kap Wong" userId="ee26a659d5dbb8d6" providerId="LiveId" clId="{11B473B8-B0D8-4F97-9184-A7C5B742F3DF}" dt="2020-06-27T18:53:03.061" v="1104"/>
          <ac:spMkLst>
            <pc:docMk/>
            <pc:sldMk cId="585968690" sldId="282"/>
            <ac:spMk id="2" creationId="{11B26955-D21B-43B5-88A2-000EFE4C6AF6}"/>
          </ac:spMkLst>
        </pc:spChg>
        <pc:spChg chg="mod">
          <ac:chgData name="Brian Kin Kap Wong" userId="ee26a659d5dbb8d6" providerId="LiveId" clId="{11B473B8-B0D8-4F97-9184-A7C5B742F3DF}" dt="2020-06-27T18:54:21.584" v="1151" actId="255"/>
          <ac:spMkLst>
            <pc:docMk/>
            <pc:sldMk cId="585968690" sldId="282"/>
            <ac:spMk id="3" creationId="{FA02411B-66F9-49D7-BA5D-2B7DF5036C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841772"/>
            <a:ext cx="6751097" cy="17907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2701528"/>
            <a:ext cx="6751097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510549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3217030"/>
            <a:ext cx="7775673" cy="614516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465991"/>
            <a:ext cx="7775673" cy="2534801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831546"/>
            <a:ext cx="7774499" cy="51185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794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25686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3153615"/>
            <a:ext cx="7765321" cy="119414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96193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320109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3153616"/>
            <a:ext cx="7765322" cy="11897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1" name="TextBox 10"/>
          <p:cNvSpPr txBox="1"/>
          <p:nvPr/>
        </p:nvSpPr>
        <p:spPr>
          <a:xfrm>
            <a:off x="627459" y="55143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22907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795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1595207"/>
            <a:ext cx="7766495" cy="18838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487917"/>
            <a:ext cx="7765322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71516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66240"/>
            <a:ext cx="2474217" cy="61747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83718"/>
            <a:ext cx="2474217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1566240"/>
            <a:ext cx="2473919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183718"/>
            <a:ext cx="2474866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566240"/>
            <a:ext cx="2468408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183718"/>
            <a:ext cx="2468408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48844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146924"/>
            <a:ext cx="247421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1724240"/>
            <a:ext cx="2205038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3579121"/>
            <a:ext cx="2474216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146924"/>
            <a:ext cx="247423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724240"/>
            <a:ext cx="2197894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79120"/>
            <a:ext cx="2475252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146924"/>
            <a:ext cx="2467425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1724240"/>
            <a:ext cx="2199085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3579121"/>
            <a:ext cx="2470694" cy="76427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08573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094071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906993" cy="38862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457200"/>
            <a:ext cx="5744029" cy="3886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1861326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258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33130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492920"/>
            <a:ext cx="7300134" cy="2139553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2701529"/>
            <a:ext cx="7300134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030392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1566240"/>
            <a:ext cx="3829503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1566240"/>
            <a:ext cx="3820616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25111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1"/>
            <a:ext cx="776532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1566240"/>
            <a:ext cx="3659399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184174"/>
            <a:ext cx="3830406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1566240"/>
            <a:ext cx="3649166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4174"/>
            <a:ext cx="3821518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32496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86216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528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2949178" cy="177165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457200"/>
            <a:ext cx="4642119" cy="38862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228850"/>
            <a:ext cx="2949178" cy="211454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36708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4447330" cy="177165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569161"/>
            <a:ext cx="2441517" cy="366227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228850"/>
            <a:ext cx="4451213" cy="211455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66006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2048"/>
            <a:ext cx="7765322" cy="277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4412457"/>
            <a:ext cx="5004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65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7071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以斯帖記研讀 (4)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1196452" y="2701528"/>
            <a:ext cx="6751097" cy="17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zh-TW" altLang="en-US" sz="4400" dirty="0"/>
              <a:t>使命與時機</a:t>
            </a:r>
            <a:endParaRPr lang="en-CA" altLang="zh-TW" sz="4400" dirty="0"/>
          </a:p>
          <a:p>
            <a:pPr lvl="0" algn="l">
              <a:spcBef>
                <a:spcPts val="0"/>
              </a:spcBef>
            </a:pPr>
            <a:r>
              <a:rPr lang="zh-TW" altLang="en-US" sz="4400" dirty="0"/>
              <a:t>四：</a:t>
            </a:r>
            <a:r>
              <a:rPr lang="en-US" altLang="zh-TW" sz="4400" dirty="0"/>
              <a:t>1 – </a:t>
            </a:r>
            <a:r>
              <a:rPr lang="zh-TW" altLang="en-US" sz="4400" dirty="0"/>
              <a:t>五：</a:t>
            </a:r>
            <a:r>
              <a:rPr lang="en-US" altLang="zh-TW" sz="4400" dirty="0"/>
              <a:t>8</a:t>
            </a:r>
            <a:endParaRPr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FD02-02AC-4F05-B4FE-DD3F733A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F1842-8CB6-411C-8854-B31959D26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/>
              <a:t>以斯帖回絕末底改的要求：</a:t>
            </a:r>
            <a:endParaRPr lang="en-CA" altLang="zh-TW" sz="3600" dirty="0"/>
          </a:p>
          <a:p>
            <a:pPr marL="114300" indent="0">
              <a:buNone/>
            </a:pPr>
            <a:r>
              <a:rPr lang="zh-TW" altLang="en-US" sz="3600" dirty="0"/>
              <a:t>外在方面：</a:t>
            </a:r>
            <a:endParaRPr lang="en-CA" altLang="zh-TW" sz="3600" dirty="0"/>
          </a:p>
          <a:p>
            <a:pPr marL="114300" indent="0">
              <a:buNone/>
            </a:pPr>
            <a:r>
              <a:rPr lang="zh-TW" altLang="en-US" sz="3600" dirty="0"/>
              <a:t>內在原因：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05623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D8C0-3F9F-49DC-B1BD-81C9DED3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3085"/>
            <a:ext cx="8520600" cy="5727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8E16D-8AC5-4E4D-AF22-23B48B99D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30580"/>
            <a:ext cx="8520600" cy="4084319"/>
          </a:xfrm>
        </p:spPr>
        <p:txBody>
          <a:bodyPr/>
          <a:lstStyle/>
          <a:p>
            <a:pPr marL="114300" indent="0">
              <a:buNone/>
            </a:pPr>
            <a:r>
              <a:rPr lang="en-US" altLang="zh-TW" sz="2400" dirty="0"/>
              <a:t>13 </a:t>
            </a:r>
            <a:r>
              <a:rPr lang="zh-TW" altLang="en-US" sz="2400" dirty="0"/>
              <a:t>末 底 改 託 人 回 覆 以 斯 帖 說 ： 你 莫 想 在 王 宮 裡 強 過 一 切 猶 大 人 ， 得 免 這 禍 。</a:t>
            </a:r>
            <a:r>
              <a:rPr lang="en-US" altLang="zh-TW" sz="2400" dirty="0"/>
              <a:t>14 </a:t>
            </a:r>
            <a:r>
              <a:rPr lang="zh-TW" altLang="en-US" sz="2400" dirty="0"/>
              <a:t>此 時 你 若 閉 口 不 言 ， 猶 大 人 必 從 別 處 得 解 脫 ， 蒙 拯 救 ； 你 和 你 父 家 必 致 滅 亡 。 焉 知 你 得 了 王 后 的 位 分 不 是 為 現 今 的 機 會 嗎 ？ 」</a:t>
            </a:r>
            <a:endParaRPr lang="en-CA" altLang="zh-TW" sz="2400" dirty="0"/>
          </a:p>
          <a:p>
            <a:pPr marL="114300" indent="0">
              <a:buNone/>
            </a:pPr>
            <a:r>
              <a:rPr lang="zh-TW" altLang="en-US" sz="2800" dirty="0">
                <a:solidFill>
                  <a:srgbClr val="FFFF00"/>
                </a:solidFill>
              </a:rPr>
              <a:t>→</a:t>
            </a:r>
            <a:r>
              <a:rPr lang="en-CA" altLang="zh-TW" sz="2800" dirty="0">
                <a:solidFill>
                  <a:srgbClr val="FFFF00"/>
                </a:solidFill>
              </a:rPr>
              <a:t>	</a:t>
            </a:r>
            <a:r>
              <a:rPr lang="zh-TW" altLang="en-US" sz="2800" dirty="0">
                <a:solidFill>
                  <a:srgbClr val="FFFF00"/>
                </a:solidFill>
              </a:rPr>
              <a:t>矛盾：為什麼猶大人可以得救，以斯帖卻必滅亡？</a:t>
            </a:r>
            <a:endParaRPr lang="en-CA" altLang="zh-TW" sz="2800" dirty="0">
              <a:solidFill>
                <a:srgbClr val="FFFF00"/>
              </a:solidFill>
            </a:endParaRPr>
          </a:p>
          <a:p>
            <a:pPr marL="114300" indent="0">
              <a:buNone/>
            </a:pPr>
            <a:r>
              <a:rPr lang="zh-TW" altLang="en-US" sz="2800" dirty="0">
                <a:solidFill>
                  <a:srgbClr val="FFFF00"/>
                </a:solidFill>
              </a:rPr>
              <a:t>→ 以斯帖的父家是誰？</a:t>
            </a:r>
            <a:endParaRPr lang="en-CA" altLang="zh-TW" sz="2800" dirty="0">
              <a:solidFill>
                <a:srgbClr val="FFFF00"/>
              </a:solidFill>
            </a:endParaRPr>
          </a:p>
          <a:p>
            <a:pPr marL="114300" indent="0">
              <a:buNone/>
            </a:pPr>
            <a:r>
              <a:rPr lang="zh-TW" altLang="en-US" sz="2800" dirty="0">
                <a:solidFill>
                  <a:srgbClr val="FFFF00"/>
                </a:solidFill>
              </a:rPr>
              <a:t>→ 神呼召我們成為基督徒，為的是現今什麼機會？</a:t>
            </a:r>
            <a:endParaRPr lang="en-C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1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BB6FB-B745-463F-9434-B469388B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22825-2898-4E9E-93A7-22AA762F05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TW" sz="2800" dirty="0"/>
              <a:t>15 </a:t>
            </a:r>
            <a:r>
              <a:rPr lang="zh-TW" altLang="en-US" sz="2800" dirty="0"/>
              <a:t>以 斯 帖 就 吩 咐 人 回 報 末 底 改 說 ：</a:t>
            </a:r>
            <a:r>
              <a:rPr lang="en-US" altLang="zh-TW" sz="2800" dirty="0"/>
              <a:t>16 </a:t>
            </a:r>
            <a:r>
              <a:rPr lang="zh-TW" altLang="en-US" sz="2800" dirty="0"/>
              <a:t>「 你 當 去 招 聚 書 珊 城 所 有 的 猶 大 人 ， </a:t>
            </a:r>
            <a:r>
              <a:rPr lang="zh-TW" altLang="en-US" sz="2800" dirty="0">
                <a:solidFill>
                  <a:srgbClr val="FF0000"/>
                </a:solidFill>
              </a:rPr>
              <a:t>為 我 禁 食 三 晝 三 夜 </a:t>
            </a:r>
            <a:r>
              <a:rPr lang="zh-TW" altLang="en-US" sz="2800" dirty="0"/>
              <a:t>， 不 吃 不 喝 ； </a:t>
            </a:r>
            <a:r>
              <a:rPr lang="zh-TW" altLang="en-US" sz="2800" dirty="0">
                <a:solidFill>
                  <a:srgbClr val="FF0000"/>
                </a:solidFill>
              </a:rPr>
              <a:t>我 和 我 的 宮 女 也 要 這 樣 禁 食</a:t>
            </a:r>
            <a:r>
              <a:rPr lang="zh-TW" altLang="en-US" sz="2800" dirty="0"/>
              <a:t> 。 </a:t>
            </a:r>
            <a:r>
              <a:rPr lang="zh-TW" altLang="en-US" sz="2800" dirty="0">
                <a:solidFill>
                  <a:srgbClr val="FF0000"/>
                </a:solidFill>
              </a:rPr>
              <a:t>然 後 我 違 例 進 去 見 王 ， 我 若 死 就 死 吧 ！</a:t>
            </a:r>
            <a:r>
              <a:rPr lang="zh-TW" altLang="en-US" sz="2800" dirty="0"/>
              <a:t> 」</a:t>
            </a:r>
            <a:r>
              <a:rPr lang="en-US" altLang="zh-TW" sz="2800" dirty="0"/>
              <a:t>17 </a:t>
            </a:r>
            <a:r>
              <a:rPr lang="zh-TW" altLang="en-US" sz="2800" dirty="0"/>
              <a:t>於 是 末 底 改 照 以 斯 帖 一 切 所 吩 咐 的 去 行 。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3875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1D4-1EF3-46A9-B966-1FA1F3BC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禁食的意義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5D554-732D-4683-A8EB-1016132BE6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dirty="0"/>
              <a:t>猶太人禁食的三種目的：</a:t>
            </a:r>
            <a:endParaRPr lang="en-CA" altLang="zh-TW" sz="3200" dirty="0"/>
          </a:p>
          <a:p>
            <a:pPr>
              <a:buAutoNum type="arabicPeriod"/>
            </a:pPr>
            <a:r>
              <a:rPr lang="zh-TW" altLang="en-US" sz="3200" dirty="0"/>
              <a:t>舉喪</a:t>
            </a:r>
            <a:endParaRPr lang="en-CA" altLang="zh-TW" sz="3200" dirty="0"/>
          </a:p>
          <a:p>
            <a:pPr>
              <a:buAutoNum type="arabicPeriod"/>
            </a:pPr>
            <a:r>
              <a:rPr lang="zh-TW" altLang="en-US" sz="3200" dirty="0"/>
              <a:t>悔罪</a:t>
            </a:r>
            <a:endParaRPr lang="en-CA" altLang="zh-TW" sz="3200" dirty="0"/>
          </a:p>
          <a:p>
            <a:pPr>
              <a:buAutoNum type="arabicPeriod"/>
            </a:pPr>
            <a:r>
              <a:rPr lang="zh-TW" altLang="en-US" sz="3200" dirty="0"/>
              <a:t>求神憐憫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41636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1EAE-8789-4A75-9122-FA0AB944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禁食的意義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4A7A4-01D3-4CD5-BC71-50400BBE0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907205"/>
          </a:xfrm>
        </p:spPr>
        <p:txBody>
          <a:bodyPr/>
          <a:lstStyle/>
          <a:p>
            <a:r>
              <a:rPr lang="zh-TW" altLang="en-US" sz="3200" dirty="0"/>
              <a:t>舊約中的禁食多半為個人行為，律法唯一規定的集體禁食，是每年的贖罪日。</a:t>
            </a:r>
            <a:endParaRPr lang="en-CA" altLang="zh-TW" sz="3200" dirty="0"/>
          </a:p>
          <a:p>
            <a:r>
              <a:rPr lang="zh-TW" altLang="en-US" sz="3200" dirty="0"/>
              <a:t>但被擄之後，禁食卻每年增加至四次；都與記念亡國有關</a:t>
            </a:r>
            <a:endParaRPr lang="en-CA" altLang="zh-TW" sz="3200" dirty="0"/>
          </a:p>
          <a:p>
            <a:r>
              <a:rPr lang="zh-TW" altLang="en-US" sz="3200" dirty="0"/>
              <a:t>在例常禁食以外，以色列民若遇國難，也集體禁食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59692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06B7E-C26F-4F77-B706-C319BC1D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78325"/>
            <a:ext cx="8520600" cy="572700"/>
          </a:xfrm>
        </p:spPr>
        <p:txBody>
          <a:bodyPr/>
          <a:lstStyle/>
          <a:p>
            <a:r>
              <a:rPr lang="zh-TW" altLang="en-US" dirty="0"/>
              <a:t>以斯帖的性格：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2D882-C27E-4828-9108-1F1E0F3E62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dirty="0"/>
              <a:t>溫順</a:t>
            </a:r>
            <a:endParaRPr lang="en-CA" altLang="zh-TW" sz="3200" dirty="0"/>
          </a:p>
          <a:p>
            <a:r>
              <a:rPr lang="zh-TW" altLang="en-US" sz="3200" dirty="0"/>
              <a:t>習慣順服</a:t>
            </a:r>
            <a:endParaRPr lang="en-CA" altLang="zh-TW" sz="3200" dirty="0"/>
          </a:p>
          <a:p>
            <a:r>
              <a:rPr lang="zh-TW" altLang="en-US" sz="3200" dirty="0"/>
              <a:t>在大事大非前，卻能置死生於道外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7613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25A3-819D-44B6-8DFE-EA5465B2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五： </a:t>
            </a:r>
            <a:r>
              <a:rPr lang="en-CA" altLang="zh-TW"/>
              <a:t>1 - 8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F878E-512D-4073-B390-91613F4CF8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TW" sz="2400" dirty="0"/>
              <a:t>5: 1  </a:t>
            </a:r>
            <a:r>
              <a:rPr lang="zh-TW" altLang="en-US" sz="2400" dirty="0"/>
              <a:t>第 三 日 ， 以 斯 帖 穿 上 朝 服 ， 進 王 宮 的 內 院 ， 對 殿 站 立 。 王 在 殿 裡 坐 在 寶 座 上 ， 對 著 殿 門 。</a:t>
            </a:r>
            <a:r>
              <a:rPr lang="en-US" altLang="zh-TW" sz="2400" dirty="0"/>
              <a:t>2 </a:t>
            </a:r>
            <a:r>
              <a:rPr lang="zh-TW" altLang="en-US" sz="2400" dirty="0"/>
              <a:t>王 見 王 后 以 斯 帖 站 在 院 內 ， 就 施 恩 於 她 ， 向 她 伸 出 手 中 的 金 杖 ； 以 斯 帖 便 向 前 摸 杖 頭 。</a:t>
            </a:r>
            <a:r>
              <a:rPr lang="en-US" altLang="zh-TW" sz="2400" dirty="0"/>
              <a:t>3 </a:t>
            </a:r>
            <a:r>
              <a:rPr lang="zh-TW" altLang="en-US" sz="2400" dirty="0"/>
              <a:t>王 對 他 說 ： 「 王 后 以 斯 帖 啊 ， 你 要 甚 麼 ？ 你 求 甚 麼 ， 就 是 國 的 一 半 也 必 賜 給 你 。 」</a:t>
            </a:r>
            <a:r>
              <a:rPr lang="en-US" altLang="zh-TW" sz="2400" dirty="0"/>
              <a:t>4 </a:t>
            </a:r>
            <a:r>
              <a:rPr lang="zh-TW" altLang="en-US" sz="2400" dirty="0"/>
              <a:t>以 斯 帖 說 ： 「 王 若 以 為 美 ， 就 請 王 帶 著 哈 曼 今 日 赴 我 所 預 備 的 筵 席 。 」</a:t>
            </a:r>
          </a:p>
          <a:p>
            <a:pPr marL="11430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6816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25A3-819D-44B6-8DFE-EA5465B2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五： </a:t>
            </a:r>
            <a:r>
              <a:rPr lang="en-CA" altLang="zh-TW"/>
              <a:t>1 - 8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F878E-512D-4073-B390-91613F4CF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31005"/>
          </a:xfrm>
        </p:spPr>
        <p:txBody>
          <a:bodyPr/>
          <a:lstStyle/>
          <a:p>
            <a:pPr marL="114300" indent="0">
              <a:buNone/>
            </a:pPr>
            <a:r>
              <a:rPr lang="en-CA" altLang="zh-TW" sz="2400" dirty="0"/>
              <a:t>5 :</a:t>
            </a:r>
            <a:r>
              <a:rPr lang="zh-TW" altLang="en-US" sz="2400" dirty="0"/>
              <a:t> </a:t>
            </a:r>
            <a:r>
              <a:rPr lang="en-US" altLang="zh-TW" sz="2400" dirty="0"/>
              <a:t>5 </a:t>
            </a:r>
            <a:r>
              <a:rPr lang="zh-TW" altLang="en-US" sz="2400" dirty="0"/>
              <a:t>王 說 ： 「 叫 哈 曼 速 速 照 以 斯 帖 的 話 去 行 。 」 於 是 王 帶 著 哈 曼 赴 以 斯 帖 所 預 備 的 筵 席 。</a:t>
            </a:r>
            <a:r>
              <a:rPr lang="en-US" altLang="zh-TW" sz="2400" dirty="0"/>
              <a:t>6 </a:t>
            </a:r>
            <a:r>
              <a:rPr lang="zh-TW" altLang="en-US" sz="2400" dirty="0"/>
              <a:t>在 酒 席 筵 前 ， 王 又 問 以 斯 帖 說 ： 「 你 要 甚 麼 ， 我 必 賜 給 你 ； 你 求 甚 麼 ， 就 是 國 的 一 半 也 必 為 你 成 就 。 」</a:t>
            </a:r>
            <a:r>
              <a:rPr lang="en-US" altLang="zh-TW" sz="2400" dirty="0"/>
              <a:t>7 </a:t>
            </a:r>
            <a:r>
              <a:rPr lang="zh-TW" altLang="en-US" sz="2400" dirty="0"/>
              <a:t>以 斯 帖 回 答 說 ： 我 有 所 要 ， 我 有 所 求 。</a:t>
            </a:r>
            <a:r>
              <a:rPr lang="en-US" altLang="zh-TW" sz="2400" dirty="0"/>
              <a:t>8 </a:t>
            </a:r>
            <a:r>
              <a:rPr lang="zh-TW" altLang="en-US" sz="2400" dirty="0"/>
              <a:t>我 若 在 王 眼 前 蒙 恩 ， 王 若 願 意 賜 我 所 要 的 ， 准 我 所 求 的 ， 就 請 王 帶 著 哈 曼 再 赴 我 所 要 預 備 的 筵 席 。 明 日 我 必 照 王 所 問 的 說 明 。 」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2652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77F0B-EBC3-4A70-8EB0-CF063252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89527-247F-42FF-AA7C-8FC3DC6C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15765"/>
          </a:xfrm>
        </p:spPr>
        <p:txBody>
          <a:bodyPr/>
          <a:lstStyle/>
          <a:p>
            <a:r>
              <a:rPr lang="zh-TW" altLang="en-US" sz="3200" dirty="0"/>
              <a:t>以斯帖為何要等到第二天才提出請求？</a:t>
            </a:r>
            <a:endParaRPr lang="en-CA" altLang="zh-TW" sz="3200" dirty="0"/>
          </a:p>
          <a:p>
            <a:pPr marL="114300" indent="0">
              <a:buNone/>
            </a:pPr>
            <a:r>
              <a:rPr lang="zh-TW" altLang="en-US" sz="3200" dirty="0"/>
              <a:t>→  第一次筵席主要是觀察王的心情，判斷最好的時機</a:t>
            </a:r>
            <a:endParaRPr lang="en-CA" altLang="zh-TW" sz="3200" dirty="0"/>
          </a:p>
          <a:p>
            <a:pPr marL="114300" indent="0">
              <a:buNone/>
            </a:pPr>
            <a:r>
              <a:rPr lang="zh-TW" altLang="en-US" sz="3200" dirty="0"/>
              <a:t>→  第六章闡述了真正的原因：上帝施恩的手的介入，讓亞哈隨魯王意識到末底改從前對他如何效忠，進而明白末底改未曾得賞賜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3164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26955-D21B-43B5-88A2-000EFE4C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生命應用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2411B-66F9-49D7-BA5D-2B7DF5036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/>
              <a:t>一生不負神使命</a:t>
            </a:r>
            <a:endParaRPr lang="en-CA" altLang="zh-TW" sz="3600" dirty="0"/>
          </a:p>
          <a:p>
            <a:r>
              <a:rPr lang="zh-TW" altLang="en-US" sz="3600" dirty="0"/>
              <a:t>認識自己的機會</a:t>
            </a:r>
            <a:endParaRPr lang="en-CA" altLang="zh-TW" sz="3600" dirty="0"/>
          </a:p>
          <a:p>
            <a:r>
              <a:rPr lang="zh-TW" altLang="en-US" sz="3600" dirty="0"/>
              <a:t>等候順服神的時機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8596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011B-EF37-4D8B-B117-FF6F048B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36675"/>
            <a:ext cx="8520600" cy="572700"/>
          </a:xfrm>
        </p:spPr>
        <p:txBody>
          <a:bodyPr/>
          <a:lstStyle/>
          <a:p>
            <a:r>
              <a:rPr lang="zh-TW" altLang="en-US" dirty="0"/>
              <a:t>內容分段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565A4-D822-494A-9818-C87F6B3D6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73884"/>
            <a:ext cx="8520600" cy="4293415"/>
          </a:xfrm>
        </p:spPr>
        <p:txBody>
          <a:bodyPr/>
          <a:lstStyle/>
          <a:p>
            <a:r>
              <a:rPr lang="zh-TW" altLang="en-US" sz="2800" dirty="0"/>
              <a:t>權力與傲慢</a:t>
            </a:r>
            <a:r>
              <a:rPr lang="en-CA" altLang="zh-TW" sz="2800" dirty="0"/>
              <a:t>		(</a:t>
            </a:r>
            <a:r>
              <a:rPr lang="zh-TW" altLang="en-US" sz="2800" dirty="0"/>
              <a:t>一：</a:t>
            </a:r>
            <a:r>
              <a:rPr lang="en-CA" altLang="zh-TW" sz="2800" dirty="0"/>
              <a:t>1 – 22)</a:t>
            </a:r>
          </a:p>
          <a:p>
            <a:r>
              <a:rPr lang="zh-TW" altLang="en-US" sz="2800" dirty="0"/>
              <a:t>揀選與順服</a:t>
            </a:r>
            <a:r>
              <a:rPr lang="en-CA" altLang="zh-TW" sz="2800" dirty="0"/>
              <a:t>		(</a:t>
            </a:r>
            <a:r>
              <a:rPr lang="zh-TW" altLang="en-US" sz="2800" dirty="0"/>
              <a:t>二：</a:t>
            </a:r>
            <a:r>
              <a:rPr lang="en-CA" altLang="zh-TW" sz="2800" dirty="0"/>
              <a:t>1 – 18)</a:t>
            </a:r>
          </a:p>
          <a:p>
            <a:r>
              <a:rPr lang="zh-TW" altLang="en-US" sz="2800" dirty="0"/>
              <a:t>盡忠與逼迫</a:t>
            </a:r>
            <a:r>
              <a:rPr lang="en-CA" altLang="zh-TW" sz="2800" dirty="0"/>
              <a:t>		(</a:t>
            </a:r>
            <a:r>
              <a:rPr lang="zh-TW" altLang="en-US" sz="2800" dirty="0"/>
              <a:t>二：</a:t>
            </a:r>
            <a:r>
              <a:rPr lang="en-CA" altLang="zh-TW" sz="2800" dirty="0"/>
              <a:t>19 – </a:t>
            </a:r>
            <a:r>
              <a:rPr lang="zh-TW" altLang="en-US" sz="2800" dirty="0"/>
              <a:t>三：</a:t>
            </a:r>
            <a:r>
              <a:rPr lang="en-CA" altLang="zh-TW" sz="2800" dirty="0"/>
              <a:t>15)</a:t>
            </a:r>
          </a:p>
          <a:p>
            <a:r>
              <a:rPr lang="zh-TW" altLang="en-US" sz="2800" dirty="0">
                <a:solidFill>
                  <a:srgbClr val="FF0000"/>
                </a:solidFill>
              </a:rPr>
              <a:t>使命與時機</a:t>
            </a:r>
            <a:r>
              <a:rPr lang="en-CA" altLang="zh-TW" sz="2800" dirty="0">
                <a:solidFill>
                  <a:srgbClr val="FF0000"/>
                </a:solidFill>
              </a:rPr>
              <a:t>		(</a:t>
            </a:r>
            <a:r>
              <a:rPr lang="zh-TW" altLang="en-US" sz="2800" dirty="0">
                <a:solidFill>
                  <a:srgbClr val="FF0000"/>
                </a:solidFill>
              </a:rPr>
              <a:t>四：</a:t>
            </a:r>
            <a:r>
              <a:rPr lang="en-CA" altLang="zh-TW" sz="2800" dirty="0">
                <a:solidFill>
                  <a:srgbClr val="FF0000"/>
                </a:solidFill>
              </a:rPr>
              <a:t>1 – </a:t>
            </a:r>
            <a:r>
              <a:rPr lang="zh-TW" altLang="en-US" sz="2800" dirty="0">
                <a:solidFill>
                  <a:srgbClr val="FF0000"/>
                </a:solidFill>
              </a:rPr>
              <a:t>五：</a:t>
            </a:r>
            <a:r>
              <a:rPr lang="en-CA" altLang="zh-TW" sz="2800" dirty="0">
                <a:solidFill>
                  <a:srgbClr val="FF0000"/>
                </a:solidFill>
              </a:rPr>
              <a:t>8)</a:t>
            </a:r>
          </a:p>
          <a:p>
            <a:r>
              <a:rPr lang="zh-TW" altLang="en-US" sz="2800" dirty="0"/>
              <a:t>驕傲與謙卑</a:t>
            </a:r>
            <a:r>
              <a:rPr lang="en-CA" altLang="zh-TW" sz="2800" dirty="0"/>
              <a:t>		(</a:t>
            </a:r>
            <a:r>
              <a:rPr lang="zh-TW" altLang="en-US" sz="2800" dirty="0"/>
              <a:t>五：</a:t>
            </a:r>
            <a:r>
              <a:rPr lang="en-CA" altLang="zh-TW" sz="2800" dirty="0"/>
              <a:t>9 – </a:t>
            </a:r>
            <a:r>
              <a:rPr lang="zh-TW" altLang="en-US" sz="2800" dirty="0"/>
              <a:t>六：</a:t>
            </a:r>
            <a:r>
              <a:rPr lang="en-CA" altLang="zh-TW" sz="2800" dirty="0"/>
              <a:t>14)</a:t>
            </a:r>
          </a:p>
          <a:p>
            <a:r>
              <a:rPr lang="zh-TW" altLang="en-US" sz="2800" dirty="0"/>
              <a:t>智慧與勇氣</a:t>
            </a:r>
            <a:r>
              <a:rPr lang="en-CA" altLang="zh-TW" sz="2800" dirty="0"/>
              <a:t>		(</a:t>
            </a:r>
            <a:r>
              <a:rPr lang="zh-TW" altLang="en-US" sz="2800" dirty="0"/>
              <a:t>七：</a:t>
            </a:r>
            <a:r>
              <a:rPr lang="en-CA" altLang="zh-TW" sz="2800" dirty="0"/>
              <a:t>1 – </a:t>
            </a:r>
            <a:r>
              <a:rPr lang="zh-TW" altLang="en-US" sz="2800" dirty="0"/>
              <a:t>八：</a:t>
            </a:r>
            <a:r>
              <a:rPr lang="en-CA" altLang="zh-TW" sz="2800" dirty="0"/>
              <a:t>9)</a:t>
            </a:r>
          </a:p>
          <a:p>
            <a:r>
              <a:rPr lang="zh-TW" altLang="en-US" sz="2800" dirty="0"/>
              <a:t>公義與公平</a:t>
            </a:r>
            <a:r>
              <a:rPr lang="en-CA" altLang="zh-TW" sz="2800" dirty="0"/>
              <a:t>		(</a:t>
            </a:r>
            <a:r>
              <a:rPr lang="zh-TW" altLang="en-US" sz="2800" dirty="0"/>
              <a:t>八：</a:t>
            </a:r>
            <a:r>
              <a:rPr lang="en-CA" altLang="zh-TW" sz="2800" dirty="0"/>
              <a:t>10 – </a:t>
            </a:r>
            <a:r>
              <a:rPr lang="zh-TW" altLang="en-US" sz="2800" dirty="0"/>
              <a:t>九：</a:t>
            </a:r>
            <a:r>
              <a:rPr lang="en-CA" altLang="zh-TW" sz="2800" dirty="0"/>
              <a:t>19)</a:t>
            </a:r>
          </a:p>
          <a:p>
            <a:r>
              <a:rPr lang="zh-TW" altLang="en-US" sz="2800" dirty="0"/>
              <a:t>紀念與慶祝</a:t>
            </a:r>
            <a:r>
              <a:rPr lang="en-CA" altLang="zh-TW" sz="2800" dirty="0"/>
              <a:t>		(</a:t>
            </a:r>
            <a:r>
              <a:rPr lang="zh-TW" altLang="en-US" sz="2800" dirty="0"/>
              <a:t>九：</a:t>
            </a:r>
            <a:r>
              <a:rPr lang="en-CA" altLang="zh-TW" sz="2800" dirty="0"/>
              <a:t>20 – </a:t>
            </a:r>
            <a:r>
              <a:rPr lang="zh-TW" altLang="en-US" sz="2800" dirty="0"/>
              <a:t>十：</a:t>
            </a:r>
            <a:r>
              <a:rPr lang="en-CA" altLang="zh-TW" sz="2800" dirty="0"/>
              <a:t>3)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8311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30C3-20A1-45B7-BC9B-C2BB03AC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前文提要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90E5F-ED59-44D2-8695-C08291E75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/>
              <a:t>末底改告發太監殺王陰謀  </a:t>
            </a:r>
            <a:r>
              <a:rPr lang="en-CA" altLang="zh-TW" sz="3600" dirty="0"/>
              <a:t>(</a:t>
            </a:r>
            <a:r>
              <a:rPr lang="zh-TW" altLang="en-US" sz="3600" dirty="0"/>
              <a:t>二：</a:t>
            </a:r>
            <a:r>
              <a:rPr lang="en-CA" altLang="zh-TW" sz="3600" dirty="0"/>
              <a:t>19 – 23)</a:t>
            </a:r>
          </a:p>
          <a:p>
            <a:r>
              <a:rPr lang="zh-TW" altLang="en-US" sz="3600" dirty="0"/>
              <a:t>末底改抗王命不跪拜哈曼 （三：</a:t>
            </a:r>
            <a:r>
              <a:rPr lang="en-CA" altLang="zh-TW" sz="3600" dirty="0"/>
              <a:t>1 - 6</a:t>
            </a:r>
            <a:r>
              <a:rPr lang="zh-TW" altLang="en-US" sz="3600" dirty="0"/>
              <a:t>）</a:t>
            </a:r>
            <a:endParaRPr lang="en-CA" altLang="zh-TW" sz="3600" dirty="0"/>
          </a:p>
          <a:p>
            <a:r>
              <a:rPr lang="zh-TW" altLang="en-US" sz="3600" dirty="0"/>
              <a:t>哈曼求王滅絕猶太人全族 （三：</a:t>
            </a:r>
            <a:r>
              <a:rPr lang="en-CA" altLang="zh-TW" sz="3600" dirty="0"/>
              <a:t>7 - 9</a:t>
            </a:r>
            <a:r>
              <a:rPr lang="zh-TW" altLang="en-US" sz="3600" dirty="0"/>
              <a:t>）</a:t>
            </a:r>
            <a:endParaRPr lang="en-CA" altLang="zh-TW" sz="3600" dirty="0"/>
          </a:p>
          <a:p>
            <a:r>
              <a:rPr lang="zh-TW" altLang="en-US" sz="3600" dirty="0"/>
              <a:t>王准哈曼下詔滅絕猶太人 （三：</a:t>
            </a:r>
            <a:r>
              <a:rPr lang="en-CA" altLang="zh-TW" sz="3600" dirty="0"/>
              <a:t>10 - 15</a:t>
            </a:r>
            <a:r>
              <a:rPr lang="zh-TW" altLang="en-US" sz="3600" dirty="0"/>
              <a:t>）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89105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2D98-F188-430B-9372-3CCA4924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L4  </a:t>
            </a:r>
            <a:r>
              <a:rPr lang="zh-TW" altLang="en-US" dirty="0"/>
              <a:t>文本結構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2E833-1E6E-484E-9273-10E1A5F31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/>
              <a:t>末底改和猶太人的哀慟 </a:t>
            </a:r>
            <a:r>
              <a:rPr lang="en-CA" altLang="zh-TW" sz="3600" dirty="0"/>
              <a:t>(</a:t>
            </a:r>
            <a:r>
              <a:rPr lang="zh-TW" altLang="en-US" sz="3600" dirty="0"/>
              <a:t>四：</a:t>
            </a:r>
            <a:r>
              <a:rPr lang="en-CA" altLang="zh-TW" sz="3600" dirty="0"/>
              <a:t>1 – 3)</a:t>
            </a:r>
          </a:p>
          <a:p>
            <a:r>
              <a:rPr lang="zh-TW" altLang="en-US" sz="3600" dirty="0"/>
              <a:t>末底改勸請以斯帖向王求情，拯救猶太人 （四： </a:t>
            </a:r>
            <a:r>
              <a:rPr lang="en-CA" altLang="zh-TW" sz="3600" dirty="0"/>
              <a:t>4 - 17</a:t>
            </a:r>
            <a:r>
              <a:rPr lang="zh-TW" altLang="en-US" sz="3600" dirty="0"/>
              <a:t>）</a:t>
            </a:r>
            <a:endParaRPr lang="en-CA" altLang="zh-TW" sz="3600" dirty="0"/>
          </a:p>
          <a:p>
            <a:r>
              <a:rPr lang="zh-TW" altLang="en-US" sz="3600" dirty="0"/>
              <a:t>以斯帖請王率哈曼赴她預備之筵席 （五：</a:t>
            </a:r>
            <a:r>
              <a:rPr lang="en-CA" altLang="zh-TW" sz="3600" dirty="0"/>
              <a:t>1 - 8</a:t>
            </a:r>
            <a:r>
              <a:rPr lang="zh-TW" altLang="en-US" sz="3600" dirty="0"/>
              <a:t>）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86628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E37A-48C8-467E-8C1F-185B6DB8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40" y="130521"/>
            <a:ext cx="8520600" cy="5727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30A7F-019D-40C5-9F71-963D710E0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914825"/>
          </a:xfrm>
        </p:spPr>
        <p:txBody>
          <a:bodyPr/>
          <a:lstStyle/>
          <a:p>
            <a:pPr marL="114300" indent="0">
              <a:buNone/>
            </a:pPr>
            <a:endParaRPr lang="en-US" altLang="zh-TW" sz="2800" dirty="0"/>
          </a:p>
          <a:p>
            <a:pPr marL="114300" indent="0">
              <a:buNone/>
            </a:pPr>
            <a:r>
              <a:rPr lang="en-US" altLang="zh-TW" sz="2800" dirty="0"/>
              <a:t>4: 1 </a:t>
            </a:r>
            <a:r>
              <a:rPr lang="zh-TW" altLang="en-US" sz="2800" dirty="0"/>
              <a:t>末 底 改 知 道 所 做 的 </a:t>
            </a:r>
            <a:r>
              <a:rPr lang="zh-TW" altLang="en-US" sz="2800" dirty="0">
                <a:solidFill>
                  <a:srgbClr val="FF0000"/>
                </a:solidFill>
              </a:rPr>
              <a:t>這 一 切 事 </a:t>
            </a:r>
            <a:r>
              <a:rPr lang="zh-TW" altLang="en-US" sz="2800" dirty="0"/>
              <a:t>， 就 撕 裂 衣 服 ， </a:t>
            </a:r>
            <a:r>
              <a:rPr lang="zh-TW" altLang="en-US" sz="2800" dirty="0">
                <a:solidFill>
                  <a:srgbClr val="FF0000"/>
                </a:solidFill>
              </a:rPr>
              <a:t>穿 麻 衣 ， 蒙 灰 塵 </a:t>
            </a:r>
            <a:r>
              <a:rPr lang="zh-TW" altLang="en-US" sz="2800" dirty="0"/>
              <a:t>， 在 城 中 行 走 ， </a:t>
            </a:r>
            <a:r>
              <a:rPr lang="zh-TW" altLang="en-US" sz="2800" dirty="0">
                <a:solidFill>
                  <a:srgbClr val="FF0000"/>
                </a:solidFill>
              </a:rPr>
              <a:t>痛 哭 哀 號 </a:t>
            </a:r>
            <a:r>
              <a:rPr lang="zh-TW" altLang="en-US" sz="2800" dirty="0"/>
              <a:t>。</a:t>
            </a:r>
            <a:r>
              <a:rPr lang="en-US" altLang="zh-TW" sz="2800" dirty="0"/>
              <a:t>2 </a:t>
            </a:r>
            <a:r>
              <a:rPr lang="zh-TW" altLang="en-US" sz="2800" dirty="0"/>
              <a:t>到 了 朝 門 前 停 住 腳 步 ， 因 為 穿 麻 衣 的 不 可 進 朝 門 。</a:t>
            </a:r>
            <a:r>
              <a:rPr lang="en-US" altLang="zh-TW" sz="2800" dirty="0"/>
              <a:t>3 </a:t>
            </a:r>
            <a:r>
              <a:rPr lang="zh-TW" altLang="en-US" sz="2800" dirty="0"/>
              <a:t>王 的 諭 旨 所 到 的 各 省 各 處 ， 猶 大 人 大 大 悲 哀 ， </a:t>
            </a:r>
            <a:r>
              <a:rPr lang="zh-TW" altLang="en-US" sz="2800" dirty="0">
                <a:solidFill>
                  <a:srgbClr val="FF0000"/>
                </a:solidFill>
              </a:rPr>
              <a:t>禁 食 哭 泣 哀 號 </a:t>
            </a:r>
            <a:r>
              <a:rPr lang="zh-TW" altLang="en-US" sz="2800" dirty="0"/>
              <a:t>， 穿 麻 衣 躺 在 灰 中 的 甚 多 。</a:t>
            </a:r>
            <a:endParaRPr lang="en-CA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65A855A-1F34-4B5B-9862-AB6E2915C507}"/>
              </a:ext>
            </a:extLst>
          </p:cNvPr>
          <p:cNvCxnSpPr/>
          <p:nvPr/>
        </p:nvCxnSpPr>
        <p:spPr>
          <a:xfrm flipV="1">
            <a:off x="4937760" y="1478280"/>
            <a:ext cx="640080" cy="246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FF6DA0B-8858-4EED-A380-0FDAE24858D9}"/>
              </a:ext>
            </a:extLst>
          </p:cNvPr>
          <p:cNvCxnSpPr/>
          <p:nvPr/>
        </p:nvCxnSpPr>
        <p:spPr>
          <a:xfrm flipH="1" flipV="1">
            <a:off x="5974080" y="1440180"/>
            <a:ext cx="27432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6C08F1E-BA23-4350-9B0A-59834059A06E}"/>
              </a:ext>
            </a:extLst>
          </p:cNvPr>
          <p:cNvSpPr txBox="1"/>
          <p:nvPr/>
        </p:nvSpPr>
        <p:spPr>
          <a:xfrm>
            <a:off x="5257800" y="1086845"/>
            <a:ext cx="117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3: 9 - 13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3722F8-6819-4248-991E-8C037884772D}"/>
              </a:ext>
            </a:extLst>
          </p:cNvPr>
          <p:cNvCxnSpPr/>
          <p:nvPr/>
        </p:nvCxnSpPr>
        <p:spPr>
          <a:xfrm flipV="1">
            <a:off x="2171700" y="1668780"/>
            <a:ext cx="54864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8B178E-41B3-484C-8532-94CE0AEE4508}"/>
              </a:ext>
            </a:extLst>
          </p:cNvPr>
          <p:cNvCxnSpPr/>
          <p:nvPr/>
        </p:nvCxnSpPr>
        <p:spPr>
          <a:xfrm flipH="1" flipV="1">
            <a:off x="3009900" y="1601727"/>
            <a:ext cx="571500" cy="729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2D87E4-D7E7-4372-9E5D-5F132E04E20F}"/>
              </a:ext>
            </a:extLst>
          </p:cNvPr>
          <p:cNvCxnSpPr/>
          <p:nvPr/>
        </p:nvCxnSpPr>
        <p:spPr>
          <a:xfrm flipH="1" flipV="1">
            <a:off x="3307080" y="1531620"/>
            <a:ext cx="4404360" cy="784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F3A941-AF4C-45CE-9E5E-4B1ABEEBB3E9}"/>
              </a:ext>
            </a:extLst>
          </p:cNvPr>
          <p:cNvSpPr txBox="1"/>
          <p:nvPr/>
        </p:nvSpPr>
        <p:spPr>
          <a:xfrm>
            <a:off x="2133600" y="847511"/>
            <a:ext cx="1546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代表極大的悲傷</a:t>
            </a:r>
            <a:endParaRPr lang="en-CA" dirty="0"/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87457756-9BCE-4F41-8CBB-7FC95537EAB8}"/>
              </a:ext>
            </a:extLst>
          </p:cNvPr>
          <p:cNvSpPr/>
          <p:nvPr/>
        </p:nvSpPr>
        <p:spPr>
          <a:xfrm>
            <a:off x="5417819" y="4366260"/>
            <a:ext cx="266701" cy="525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3F068E-C0E0-41BB-BA3D-68E9F0B13F5E}"/>
              </a:ext>
            </a:extLst>
          </p:cNvPr>
          <p:cNvSpPr txBox="1"/>
          <p:nvPr/>
        </p:nvSpPr>
        <p:spPr>
          <a:xfrm>
            <a:off x="4206240" y="211455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BE3B7-76BE-42E4-B7D0-2CA1BCC4BD53}"/>
              </a:ext>
            </a:extLst>
          </p:cNvPr>
          <p:cNvSpPr txBox="1"/>
          <p:nvPr/>
        </p:nvSpPr>
        <p:spPr>
          <a:xfrm flipH="1">
            <a:off x="5814058" y="4444484"/>
            <a:ext cx="2804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暗示歸向耶和華，祈求神垂聽禱告。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715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932E-F327-4B3F-8075-26C9AA17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34208-E46F-443D-9005-CFE81B348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70045"/>
          </a:xfrm>
        </p:spPr>
        <p:txBody>
          <a:bodyPr/>
          <a:lstStyle/>
          <a:p>
            <a:pPr marL="114300" indent="0">
              <a:buNone/>
            </a:pPr>
            <a:r>
              <a:rPr lang="en-US" altLang="zh-TW" sz="2800" dirty="0"/>
              <a:t>4: 4 </a:t>
            </a:r>
            <a:r>
              <a:rPr lang="zh-TW" altLang="en-US" sz="2800" dirty="0"/>
              <a:t>王 后 以 斯 帖 的 宮 女 和 太 監 來 把 這 事 告 訴 以 斯 帖 ， 他 甚 是 憂 愁 ， 就 送 衣 服 給 末 底 改 穿 ， </a:t>
            </a:r>
            <a:r>
              <a:rPr lang="zh-TW" altLang="en-US" sz="2800" dirty="0">
                <a:solidFill>
                  <a:srgbClr val="FF0000"/>
                </a:solidFill>
              </a:rPr>
              <a:t>要 他 脫 下 麻 衣 </a:t>
            </a:r>
            <a:r>
              <a:rPr lang="zh-TW" altLang="en-US" sz="2800" dirty="0"/>
              <a:t>， 他 卻 不 受 。</a:t>
            </a:r>
            <a:r>
              <a:rPr lang="en-US" altLang="zh-TW" sz="2800" dirty="0"/>
              <a:t>5 </a:t>
            </a:r>
            <a:r>
              <a:rPr lang="zh-TW" altLang="en-US" sz="2800" dirty="0"/>
              <a:t>以 斯 帖 就 把 王 所 派 伺 候 他 的 一 個 太 監 ， 名 叫 哈 他 革 召 來 ， </a:t>
            </a:r>
            <a:r>
              <a:rPr lang="zh-TW" altLang="en-US" sz="2800" dirty="0">
                <a:solidFill>
                  <a:srgbClr val="FF0000"/>
                </a:solidFill>
              </a:rPr>
              <a:t>吩 咐 他 去 見 末 底 改 ， 要 知 道 這 是 甚 麼 事 ， 是 甚 麼 緣 故 </a:t>
            </a:r>
            <a:r>
              <a:rPr lang="zh-TW" altLang="en-US" sz="2800" dirty="0"/>
              <a:t>。</a:t>
            </a:r>
            <a:r>
              <a:rPr lang="en-US" altLang="zh-TW" sz="2800" dirty="0"/>
              <a:t>6 </a:t>
            </a:r>
            <a:r>
              <a:rPr lang="zh-TW" altLang="en-US" sz="2800" dirty="0"/>
              <a:t>於 是 哈 他 革 出 到 朝 門 前 的 寬 闊 處 見 末 底 改 。</a:t>
            </a:r>
            <a:endParaRPr lang="en-CA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9763DB6-1A33-464F-BDDF-C8E96130AEC4}"/>
              </a:ext>
            </a:extLst>
          </p:cNvPr>
          <p:cNvCxnSpPr/>
          <p:nvPr/>
        </p:nvCxnSpPr>
        <p:spPr>
          <a:xfrm>
            <a:off x="3733800" y="2743200"/>
            <a:ext cx="1615440" cy="1706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020131-1E27-4262-9FF8-441581D726BF}"/>
              </a:ext>
            </a:extLst>
          </p:cNvPr>
          <p:cNvCxnSpPr>
            <a:cxnSpLocks/>
          </p:cNvCxnSpPr>
          <p:nvPr/>
        </p:nvCxnSpPr>
        <p:spPr>
          <a:xfrm flipH="1">
            <a:off x="5814060" y="3832860"/>
            <a:ext cx="11049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01F437B-F540-4E78-A9EE-185713F4ECF5}"/>
              </a:ext>
            </a:extLst>
          </p:cNvPr>
          <p:cNvSpPr txBox="1"/>
          <p:nvPr/>
        </p:nvSpPr>
        <p:spPr>
          <a:xfrm>
            <a:off x="5097780" y="4551909"/>
            <a:ext cx="3642360" cy="370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顯示以斯帖還未知情。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33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FE9E-4DD9-4020-A20D-F4799BDB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3D2C7-46B6-463B-A768-4F6911F83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46245"/>
          </a:xfrm>
        </p:spPr>
        <p:txBody>
          <a:bodyPr/>
          <a:lstStyle/>
          <a:p>
            <a:pPr marL="114300" indent="0">
              <a:buNone/>
            </a:pPr>
            <a:r>
              <a:rPr lang="en-US" altLang="zh-TW" sz="2800" dirty="0"/>
              <a:t>7 </a:t>
            </a:r>
            <a:r>
              <a:rPr lang="zh-TW" altLang="en-US" sz="2800" dirty="0"/>
              <a:t>末 底 改 將 自 己 所 遇 的 事 ， 並 哈 曼 為 滅 絕 猶 大 人 應 許 捐 入 王 庫 的 銀 數 </a:t>
            </a:r>
            <a:r>
              <a:rPr lang="zh-TW" altLang="en-US" sz="2800" dirty="0">
                <a:solidFill>
                  <a:srgbClr val="FF0000"/>
                </a:solidFill>
              </a:rPr>
              <a:t>都 告 訴 了 他 </a:t>
            </a:r>
            <a:r>
              <a:rPr lang="zh-TW" altLang="en-US" sz="2800" dirty="0"/>
              <a:t>；</a:t>
            </a:r>
            <a:r>
              <a:rPr lang="en-US" altLang="zh-TW" sz="2800" dirty="0"/>
              <a:t>8 </a:t>
            </a:r>
            <a:r>
              <a:rPr lang="zh-TW" altLang="en-US" sz="2800" dirty="0"/>
              <a:t>又 將 所 抄 寫 傳 遍 書 珊 城 要 滅 絕 猶 大 人 的 旨 意 交 給 哈 他 革 ， </a:t>
            </a:r>
            <a:r>
              <a:rPr lang="zh-TW" altLang="en-US" sz="2800" dirty="0">
                <a:solidFill>
                  <a:srgbClr val="FF0000"/>
                </a:solidFill>
              </a:rPr>
              <a:t>要 給 以 斯 帖 看 ， 又 要 給 他 說 明 ， 並 囑 咐 他 進 去 見 王 ， 為 本 族 的 人 在 王 面 前 懇 切 祈 求 。</a:t>
            </a:r>
            <a:endParaRPr lang="en-CA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022226-2DF7-4CF8-90D5-9E5C430A4918}"/>
              </a:ext>
            </a:extLst>
          </p:cNvPr>
          <p:cNvCxnSpPr/>
          <p:nvPr/>
        </p:nvCxnSpPr>
        <p:spPr>
          <a:xfrm flipH="1">
            <a:off x="4274820" y="2293620"/>
            <a:ext cx="2118360" cy="1706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1916F58-FE99-4CDA-9387-34954F6DF9DA}"/>
              </a:ext>
            </a:extLst>
          </p:cNvPr>
          <p:cNvCxnSpPr/>
          <p:nvPr/>
        </p:nvCxnSpPr>
        <p:spPr>
          <a:xfrm>
            <a:off x="3291840" y="3299460"/>
            <a:ext cx="822960" cy="868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EFBBFB4-6A7C-4B6E-AE41-389D5BB70847}"/>
              </a:ext>
            </a:extLst>
          </p:cNvPr>
          <p:cNvSpPr txBox="1"/>
          <p:nvPr/>
        </p:nvSpPr>
        <p:spPr>
          <a:xfrm>
            <a:off x="4175760" y="4305300"/>
            <a:ext cx="44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為何末底改不用以斯帖再隱瞞自己宗族？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165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2DE5-30FA-4F73-BF62-C3A1BF0C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末底改如何將信息傳遞？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2817-6EFF-40B7-A58F-4B48285718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dirty="0"/>
              <a:t>讓以斯帖 「看」 諭旨的抄本</a:t>
            </a:r>
            <a:endParaRPr lang="en-CA" altLang="zh-TW" sz="3200" dirty="0"/>
          </a:p>
          <a:p>
            <a:r>
              <a:rPr lang="zh-TW" altLang="en-US" sz="3200" dirty="0"/>
              <a:t>讓她 「聽」到哈曼的狂妄和決心</a:t>
            </a:r>
            <a:endParaRPr lang="en-CA" altLang="zh-TW" sz="3200" dirty="0"/>
          </a:p>
          <a:p>
            <a:r>
              <a:rPr lang="zh-TW" altLang="en-US" sz="3200" dirty="0"/>
              <a:t>囑咐她採取行動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2426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9E0E-FD18-487C-B8B7-C785D270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A4407-B692-4705-971D-53F199E9A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TW" sz="2400" dirty="0"/>
              <a:t>9 </a:t>
            </a:r>
            <a:r>
              <a:rPr lang="zh-TW" altLang="en-US" sz="2400" dirty="0"/>
              <a:t>哈 他 革 回 來 ， 將 末 底 改 的 話 告 訴 以 斯 帖 ；</a:t>
            </a:r>
            <a:r>
              <a:rPr lang="en-US" altLang="zh-TW" sz="2400" dirty="0"/>
              <a:t>10 </a:t>
            </a:r>
            <a:r>
              <a:rPr lang="zh-TW" altLang="en-US" sz="2400" dirty="0"/>
              <a:t>以 斯 帖 就 吩 咐 哈 他 革 去 見 末 底 改 ， 說 ：</a:t>
            </a:r>
            <a:r>
              <a:rPr lang="en-US" altLang="zh-TW" sz="2400" dirty="0"/>
              <a:t>11 </a:t>
            </a:r>
            <a:r>
              <a:rPr lang="zh-TW" altLang="en-US" sz="2400" dirty="0"/>
              <a:t>「 王 的 一 切 臣 僕 和 各 省 的 人 民 都 知 道 有 一 個 定 例 ： 若 不 蒙 召 ， 擅 入 內 院 見 王 的 ， 無 論 男 女 必 被 治 死 ； 除 非 王 向 他 伸 出 金 杖 ， 不 得 存 活 。 現 在 我 沒 有 蒙 召 進 去 見 王 已 經 三 十 日 了 。 」</a:t>
            </a:r>
            <a:r>
              <a:rPr lang="en-US" altLang="zh-TW" sz="2400" dirty="0"/>
              <a:t>12 </a:t>
            </a:r>
            <a:r>
              <a:rPr lang="zh-TW" altLang="en-US" sz="2400" dirty="0"/>
              <a:t>人 就 把 以 斯 帖 這 話 告 訴 末 底 改 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19723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477</TotalTime>
  <Words>1688</Words>
  <Application>Microsoft Office PowerPoint</Application>
  <PresentationFormat>On-screen Show (16:9)</PresentationFormat>
  <Paragraphs>67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Rockwell</vt:lpstr>
      <vt:lpstr>Arial</vt:lpstr>
      <vt:lpstr>Bookman Old Style</vt:lpstr>
      <vt:lpstr>Damask</vt:lpstr>
      <vt:lpstr>以斯帖記研讀 (4)</vt:lpstr>
      <vt:lpstr>內容分段</vt:lpstr>
      <vt:lpstr>前文提要</vt:lpstr>
      <vt:lpstr>L4  文本結構</vt:lpstr>
      <vt:lpstr>PowerPoint Presentation</vt:lpstr>
      <vt:lpstr>PowerPoint Presentation</vt:lpstr>
      <vt:lpstr>PowerPoint Presentation</vt:lpstr>
      <vt:lpstr>末底改如何將信息傳遞？</vt:lpstr>
      <vt:lpstr>PowerPoint Presentation</vt:lpstr>
      <vt:lpstr>PowerPoint Presentation</vt:lpstr>
      <vt:lpstr>PowerPoint Presentation</vt:lpstr>
      <vt:lpstr>PowerPoint Presentation</vt:lpstr>
      <vt:lpstr>禁食的意義</vt:lpstr>
      <vt:lpstr>禁食的意義</vt:lpstr>
      <vt:lpstr>以斯帖的性格：</vt:lpstr>
      <vt:lpstr>五： 1 - 8</vt:lpstr>
      <vt:lpstr>五： 1 - 8</vt:lpstr>
      <vt:lpstr>PowerPoint Presentation</vt:lpstr>
      <vt:lpstr>生命應用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以斯帖記研讀 (2)</dc:title>
  <dc:creator>Brian</dc:creator>
  <cp:lastModifiedBy>Brian Kin Kap Wong</cp:lastModifiedBy>
  <cp:revision>22</cp:revision>
  <dcterms:modified xsi:type="dcterms:W3CDTF">2020-06-27T18:55:01Z</dcterms:modified>
</cp:coreProperties>
</file>