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83" r:id="rId2"/>
    <p:sldId id="284" r:id="rId3"/>
    <p:sldId id="285" r:id="rId4"/>
    <p:sldId id="26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Rockwell" panose="020606030202050204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in Kap Wong" initials="BKKW" lastIdx="2" clrIdx="0">
    <p:extLst>
      <p:ext uri="{19B8F6BF-5375-455C-9EA6-DF929625EA0E}">
        <p15:presenceInfo xmlns:p15="http://schemas.microsoft.com/office/powerpoint/2012/main" userId="ee26a659d5dbb8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n Kap Wong" userId="ee26a659d5dbb8d6" providerId="LiveId" clId="{A7187004-702A-46F3-AF7D-76628FC280E9}"/>
    <pc:docChg chg="custSel addSld modSld">
      <pc:chgData name="Brian Kin Kap Wong" userId="ee26a659d5dbb8d6" providerId="LiveId" clId="{A7187004-702A-46F3-AF7D-76628FC280E9}" dt="2020-07-07T17:23:00.044" v="1413" actId="255"/>
      <pc:docMkLst>
        <pc:docMk/>
      </pc:docMkLst>
      <pc:sldChg chg="modSp">
        <pc:chgData name="Brian Kin Kap Wong" userId="ee26a659d5dbb8d6" providerId="LiveId" clId="{A7187004-702A-46F3-AF7D-76628FC280E9}" dt="2020-07-07T16:08:52.957" v="161" actId="207"/>
        <pc:sldMkLst>
          <pc:docMk/>
          <pc:sldMk cId="4183110787" sldId="265"/>
        </pc:sldMkLst>
        <pc:spChg chg="mod">
          <ac:chgData name="Brian Kin Kap Wong" userId="ee26a659d5dbb8d6" providerId="LiveId" clId="{A7187004-702A-46F3-AF7D-76628FC280E9}" dt="2020-07-07T16:08:52.957" v="161" actId="207"/>
          <ac:spMkLst>
            <pc:docMk/>
            <pc:sldMk cId="4183110787" sldId="265"/>
            <ac:spMk id="3" creationId="{941565A4-D822-494A-9818-C87F6B3D6B54}"/>
          </ac:spMkLst>
        </pc:spChg>
      </pc:sldChg>
      <pc:sldChg chg="modSp new mod">
        <pc:chgData name="Brian Kin Kap Wong" userId="ee26a659d5dbb8d6" providerId="LiveId" clId="{A7187004-702A-46F3-AF7D-76628FC280E9}" dt="2020-07-07T15:50:29.076" v="21" actId="20577"/>
        <pc:sldMkLst>
          <pc:docMk/>
          <pc:sldMk cId="3349566264" sldId="284"/>
        </pc:sldMkLst>
        <pc:spChg chg="mod">
          <ac:chgData name="Brian Kin Kap Wong" userId="ee26a659d5dbb8d6" providerId="LiveId" clId="{A7187004-702A-46F3-AF7D-76628FC280E9}" dt="2020-07-07T15:50:29.076" v="21" actId="20577"/>
          <ac:spMkLst>
            <pc:docMk/>
            <pc:sldMk cId="3349566264" sldId="284"/>
            <ac:spMk id="3" creationId="{261B028D-9044-4C56-96C7-7073A4CFC4AC}"/>
          </ac:spMkLst>
        </pc:spChg>
      </pc:sldChg>
      <pc:sldChg chg="modSp new mod">
        <pc:chgData name="Brian Kin Kap Wong" userId="ee26a659d5dbb8d6" providerId="LiveId" clId="{A7187004-702A-46F3-AF7D-76628FC280E9}" dt="2020-07-07T16:08:45.276" v="160" actId="207"/>
        <pc:sldMkLst>
          <pc:docMk/>
          <pc:sldMk cId="3399496862" sldId="285"/>
        </pc:sldMkLst>
        <pc:spChg chg="mod">
          <ac:chgData name="Brian Kin Kap Wong" userId="ee26a659d5dbb8d6" providerId="LiveId" clId="{A7187004-702A-46F3-AF7D-76628FC280E9}" dt="2020-07-07T16:08:35.464" v="157" actId="14100"/>
          <ac:spMkLst>
            <pc:docMk/>
            <pc:sldMk cId="3399496862" sldId="285"/>
            <ac:spMk id="2" creationId="{C88A032B-BFB7-4791-8DAF-F4CAB08C192E}"/>
          </ac:spMkLst>
        </pc:spChg>
        <pc:spChg chg="mod">
          <ac:chgData name="Brian Kin Kap Wong" userId="ee26a659d5dbb8d6" providerId="LiveId" clId="{A7187004-702A-46F3-AF7D-76628FC280E9}" dt="2020-07-07T16:08:45.276" v="160" actId="207"/>
          <ac:spMkLst>
            <pc:docMk/>
            <pc:sldMk cId="3399496862" sldId="285"/>
            <ac:spMk id="3" creationId="{F86D6284-A11B-44CD-8BC5-B621110EABA1}"/>
          </ac:spMkLst>
        </pc:spChg>
      </pc:sldChg>
      <pc:sldChg chg="modSp new mod">
        <pc:chgData name="Brian Kin Kap Wong" userId="ee26a659d5dbb8d6" providerId="LiveId" clId="{A7187004-702A-46F3-AF7D-76628FC280E9}" dt="2020-07-07T16:18:43.397" v="387" actId="14100"/>
        <pc:sldMkLst>
          <pc:docMk/>
          <pc:sldMk cId="4269578704" sldId="286"/>
        </pc:sldMkLst>
        <pc:spChg chg="mod">
          <ac:chgData name="Brian Kin Kap Wong" userId="ee26a659d5dbb8d6" providerId="LiveId" clId="{A7187004-702A-46F3-AF7D-76628FC280E9}" dt="2020-07-07T16:10:22.686" v="175" actId="14100"/>
          <ac:spMkLst>
            <pc:docMk/>
            <pc:sldMk cId="4269578704" sldId="286"/>
            <ac:spMk id="2" creationId="{02A7C72B-3A6C-4A36-A887-7C2985646B60}"/>
          </ac:spMkLst>
        </pc:spChg>
        <pc:spChg chg="mod">
          <ac:chgData name="Brian Kin Kap Wong" userId="ee26a659d5dbb8d6" providerId="LiveId" clId="{A7187004-702A-46F3-AF7D-76628FC280E9}" dt="2020-07-07T16:18:43.397" v="387" actId="14100"/>
          <ac:spMkLst>
            <pc:docMk/>
            <pc:sldMk cId="4269578704" sldId="286"/>
            <ac:spMk id="3" creationId="{3E01ADA6-EC68-4746-BBCF-69B636212C69}"/>
          </ac:spMkLst>
        </pc:spChg>
      </pc:sldChg>
      <pc:sldChg chg="addSp modSp new mod">
        <pc:chgData name="Brian Kin Kap Wong" userId="ee26a659d5dbb8d6" providerId="LiveId" clId="{A7187004-702A-46F3-AF7D-76628FC280E9}" dt="2020-07-07T16:25:22.891" v="473" actId="1076"/>
        <pc:sldMkLst>
          <pc:docMk/>
          <pc:sldMk cId="2688314760" sldId="287"/>
        </pc:sldMkLst>
        <pc:spChg chg="mod">
          <ac:chgData name="Brian Kin Kap Wong" userId="ee26a659d5dbb8d6" providerId="LiveId" clId="{A7187004-702A-46F3-AF7D-76628FC280E9}" dt="2020-07-07T16:21:44.315" v="398" actId="207"/>
          <ac:spMkLst>
            <pc:docMk/>
            <pc:sldMk cId="2688314760" sldId="287"/>
            <ac:spMk id="3" creationId="{D3F9753B-394F-41BF-A709-D61A9EA21CB8}"/>
          </ac:spMkLst>
        </pc:spChg>
        <pc:spChg chg="add mod">
          <ac:chgData name="Brian Kin Kap Wong" userId="ee26a659d5dbb8d6" providerId="LiveId" clId="{A7187004-702A-46F3-AF7D-76628FC280E9}" dt="2020-07-07T16:23:57.329" v="432" actId="1076"/>
          <ac:spMkLst>
            <pc:docMk/>
            <pc:sldMk cId="2688314760" sldId="287"/>
            <ac:spMk id="6" creationId="{E21AA5C7-2DFD-4632-AA07-B20670A4AD32}"/>
          </ac:spMkLst>
        </pc:spChg>
        <pc:spChg chg="add mod">
          <ac:chgData name="Brian Kin Kap Wong" userId="ee26a659d5dbb8d6" providerId="LiveId" clId="{A7187004-702A-46F3-AF7D-76628FC280E9}" dt="2020-07-07T16:25:22.891" v="473" actId="1076"/>
          <ac:spMkLst>
            <pc:docMk/>
            <pc:sldMk cId="2688314760" sldId="287"/>
            <ac:spMk id="11" creationId="{2DE5D967-C53C-4294-8F18-1F1696FB884B}"/>
          </ac:spMkLst>
        </pc:spChg>
        <pc:cxnChg chg="add">
          <ac:chgData name="Brian Kin Kap Wong" userId="ee26a659d5dbb8d6" providerId="LiveId" clId="{A7187004-702A-46F3-AF7D-76628FC280E9}" dt="2020-07-07T16:22:57.821" v="399" actId="11529"/>
          <ac:cxnSpMkLst>
            <pc:docMk/>
            <pc:sldMk cId="2688314760" sldId="287"/>
            <ac:cxnSpMk id="5" creationId="{B82076C8-DB61-45EB-8482-C3A8C4800992}"/>
          </ac:cxnSpMkLst>
        </pc:cxnChg>
        <pc:cxnChg chg="add">
          <ac:chgData name="Brian Kin Kap Wong" userId="ee26a659d5dbb8d6" providerId="LiveId" clId="{A7187004-702A-46F3-AF7D-76628FC280E9}" dt="2020-07-07T16:24:09.159" v="433" actId="11529"/>
          <ac:cxnSpMkLst>
            <pc:docMk/>
            <pc:sldMk cId="2688314760" sldId="287"/>
            <ac:cxnSpMk id="8" creationId="{A4FBB559-C1EB-435F-9F2A-57EFFA162836}"/>
          </ac:cxnSpMkLst>
        </pc:cxnChg>
        <pc:cxnChg chg="add">
          <ac:chgData name="Brian Kin Kap Wong" userId="ee26a659d5dbb8d6" providerId="LiveId" clId="{A7187004-702A-46F3-AF7D-76628FC280E9}" dt="2020-07-07T16:24:18.349" v="434" actId="11529"/>
          <ac:cxnSpMkLst>
            <pc:docMk/>
            <pc:sldMk cId="2688314760" sldId="287"/>
            <ac:cxnSpMk id="10" creationId="{EB730218-24E4-4597-8AAD-2EA33810BE1E}"/>
          </ac:cxnSpMkLst>
        </pc:cxnChg>
      </pc:sldChg>
      <pc:sldChg chg="modSp new mod">
        <pc:chgData name="Brian Kin Kap Wong" userId="ee26a659d5dbb8d6" providerId="LiveId" clId="{A7187004-702A-46F3-AF7D-76628FC280E9}" dt="2020-07-07T16:30:40.831" v="616" actId="255"/>
        <pc:sldMkLst>
          <pc:docMk/>
          <pc:sldMk cId="795228077" sldId="288"/>
        </pc:sldMkLst>
        <pc:spChg chg="mod">
          <ac:chgData name="Brian Kin Kap Wong" userId="ee26a659d5dbb8d6" providerId="LiveId" clId="{A7187004-702A-46F3-AF7D-76628FC280E9}" dt="2020-07-07T16:30:40.831" v="616" actId="255"/>
          <ac:spMkLst>
            <pc:docMk/>
            <pc:sldMk cId="795228077" sldId="288"/>
            <ac:spMk id="3" creationId="{65B338B8-E7C0-4B83-B78B-84602446F667}"/>
          </ac:spMkLst>
        </pc:spChg>
      </pc:sldChg>
      <pc:sldChg chg="modSp new mod">
        <pc:chgData name="Brian Kin Kap Wong" userId="ee26a659d5dbb8d6" providerId="LiveId" clId="{A7187004-702A-46F3-AF7D-76628FC280E9}" dt="2020-07-07T16:31:47.443" v="654" actId="255"/>
        <pc:sldMkLst>
          <pc:docMk/>
          <pc:sldMk cId="1601454531" sldId="289"/>
        </pc:sldMkLst>
        <pc:spChg chg="mod">
          <ac:chgData name="Brian Kin Kap Wong" userId="ee26a659d5dbb8d6" providerId="LiveId" clId="{A7187004-702A-46F3-AF7D-76628FC280E9}" dt="2020-07-07T16:31:47.443" v="654" actId="255"/>
          <ac:spMkLst>
            <pc:docMk/>
            <pc:sldMk cId="1601454531" sldId="289"/>
            <ac:spMk id="3" creationId="{A018CEDE-B76E-4F4B-BD2A-1E81C2AF0F8C}"/>
          </ac:spMkLst>
        </pc:spChg>
      </pc:sldChg>
      <pc:sldChg chg="modSp new mod">
        <pc:chgData name="Brian Kin Kap Wong" userId="ee26a659d5dbb8d6" providerId="LiveId" clId="{A7187004-702A-46F3-AF7D-76628FC280E9}" dt="2020-07-07T16:38:20.487" v="819" actId="255"/>
        <pc:sldMkLst>
          <pc:docMk/>
          <pc:sldMk cId="1932038231" sldId="290"/>
        </pc:sldMkLst>
        <pc:spChg chg="mod">
          <ac:chgData name="Brian Kin Kap Wong" userId="ee26a659d5dbb8d6" providerId="LiveId" clId="{A7187004-702A-46F3-AF7D-76628FC280E9}" dt="2020-07-07T16:38:20.487" v="819" actId="255"/>
          <ac:spMkLst>
            <pc:docMk/>
            <pc:sldMk cId="1932038231" sldId="290"/>
            <ac:spMk id="3" creationId="{B1FE0B96-995E-4DE2-BDAA-34A5D4023FDA}"/>
          </ac:spMkLst>
        </pc:spChg>
      </pc:sldChg>
      <pc:sldChg chg="modSp new mod">
        <pc:chgData name="Brian Kin Kap Wong" userId="ee26a659d5dbb8d6" providerId="LiveId" clId="{A7187004-702A-46F3-AF7D-76628FC280E9}" dt="2020-07-07T16:42:54.053" v="840" actId="207"/>
        <pc:sldMkLst>
          <pc:docMk/>
          <pc:sldMk cId="3664509924" sldId="291"/>
        </pc:sldMkLst>
        <pc:spChg chg="mod">
          <ac:chgData name="Brian Kin Kap Wong" userId="ee26a659d5dbb8d6" providerId="LiveId" clId="{A7187004-702A-46F3-AF7D-76628FC280E9}" dt="2020-07-07T16:42:54.053" v="840" actId="207"/>
          <ac:spMkLst>
            <pc:docMk/>
            <pc:sldMk cId="3664509924" sldId="291"/>
            <ac:spMk id="3" creationId="{4F2955E6-7A51-4C67-A89F-F060D967700D}"/>
          </ac:spMkLst>
        </pc:spChg>
      </pc:sldChg>
      <pc:sldChg chg="addSp delSp modSp new mod">
        <pc:chgData name="Brian Kin Kap Wong" userId="ee26a659d5dbb8d6" providerId="LiveId" clId="{A7187004-702A-46F3-AF7D-76628FC280E9}" dt="2020-07-07T16:50:17.750" v="990" actId="20577"/>
        <pc:sldMkLst>
          <pc:docMk/>
          <pc:sldMk cId="3601167392" sldId="292"/>
        </pc:sldMkLst>
        <pc:spChg chg="mod">
          <ac:chgData name="Brian Kin Kap Wong" userId="ee26a659d5dbb8d6" providerId="LiveId" clId="{A7187004-702A-46F3-AF7D-76628FC280E9}" dt="2020-07-07T16:50:17.750" v="990" actId="20577"/>
          <ac:spMkLst>
            <pc:docMk/>
            <pc:sldMk cId="3601167392" sldId="292"/>
            <ac:spMk id="3" creationId="{48C2E63C-BC28-4F3C-A682-E3DCAD6308FF}"/>
          </ac:spMkLst>
        </pc:spChg>
        <pc:spChg chg="add mod">
          <ac:chgData name="Brian Kin Kap Wong" userId="ee26a659d5dbb8d6" providerId="LiveId" clId="{A7187004-702A-46F3-AF7D-76628FC280E9}" dt="2020-07-07T16:49:32.443" v="958" actId="14100"/>
          <ac:spMkLst>
            <pc:docMk/>
            <pc:sldMk cId="3601167392" sldId="292"/>
            <ac:spMk id="4" creationId="{8F0EB223-5F84-4DAC-8B95-E1AEDEECB3F1}"/>
          </ac:spMkLst>
        </pc:spChg>
        <pc:spChg chg="add del mod">
          <ac:chgData name="Brian Kin Kap Wong" userId="ee26a659d5dbb8d6" providerId="LiveId" clId="{A7187004-702A-46F3-AF7D-76628FC280E9}" dt="2020-07-07T16:49:33.679" v="960"/>
          <ac:spMkLst>
            <pc:docMk/>
            <pc:sldMk cId="3601167392" sldId="292"/>
            <ac:spMk id="5" creationId="{1D91299C-3B84-4B4A-AADF-F6B593A1AB26}"/>
          </ac:spMkLst>
        </pc:spChg>
        <pc:spChg chg="add mod">
          <ac:chgData name="Brian Kin Kap Wong" userId="ee26a659d5dbb8d6" providerId="LiveId" clId="{A7187004-702A-46F3-AF7D-76628FC280E9}" dt="2020-07-07T16:49:56.182" v="978" actId="1076"/>
          <ac:spMkLst>
            <pc:docMk/>
            <pc:sldMk cId="3601167392" sldId="292"/>
            <ac:spMk id="6" creationId="{80B8F4DB-A6E8-48BF-BFDE-A1F1C658C34A}"/>
          </ac:spMkLst>
        </pc:spChg>
      </pc:sldChg>
      <pc:sldChg chg="modSp new mod">
        <pc:chgData name="Brian Kin Kap Wong" userId="ee26a659d5dbb8d6" providerId="LiveId" clId="{A7187004-702A-46F3-AF7D-76628FC280E9}" dt="2020-07-07T16:53:22.154" v="1021" actId="255"/>
        <pc:sldMkLst>
          <pc:docMk/>
          <pc:sldMk cId="189976205" sldId="293"/>
        </pc:sldMkLst>
        <pc:spChg chg="mod">
          <ac:chgData name="Brian Kin Kap Wong" userId="ee26a659d5dbb8d6" providerId="LiveId" clId="{A7187004-702A-46F3-AF7D-76628FC280E9}" dt="2020-07-07T16:53:22.154" v="1021" actId="255"/>
          <ac:spMkLst>
            <pc:docMk/>
            <pc:sldMk cId="189976205" sldId="293"/>
            <ac:spMk id="3" creationId="{39504F74-ACCC-40AF-BA2F-F0CCBAFD2F2E}"/>
          </ac:spMkLst>
        </pc:spChg>
      </pc:sldChg>
      <pc:sldChg chg="modSp new mod">
        <pc:chgData name="Brian Kin Kap Wong" userId="ee26a659d5dbb8d6" providerId="LiveId" clId="{A7187004-702A-46F3-AF7D-76628FC280E9}" dt="2020-07-07T16:54:53.516" v="1032" actId="255"/>
        <pc:sldMkLst>
          <pc:docMk/>
          <pc:sldMk cId="3994303004" sldId="294"/>
        </pc:sldMkLst>
        <pc:spChg chg="mod">
          <ac:chgData name="Brian Kin Kap Wong" userId="ee26a659d5dbb8d6" providerId="LiveId" clId="{A7187004-702A-46F3-AF7D-76628FC280E9}" dt="2020-07-07T16:54:53.516" v="1032" actId="255"/>
          <ac:spMkLst>
            <pc:docMk/>
            <pc:sldMk cId="3994303004" sldId="294"/>
            <ac:spMk id="3" creationId="{4F474230-D582-4CF5-9E87-97A082E292A2}"/>
          </ac:spMkLst>
        </pc:spChg>
      </pc:sldChg>
      <pc:sldChg chg="modSp new mod">
        <pc:chgData name="Brian Kin Kap Wong" userId="ee26a659d5dbb8d6" providerId="LiveId" clId="{A7187004-702A-46F3-AF7D-76628FC280E9}" dt="2020-07-07T16:58:35.503" v="1110" actId="255"/>
        <pc:sldMkLst>
          <pc:docMk/>
          <pc:sldMk cId="618718265" sldId="295"/>
        </pc:sldMkLst>
        <pc:spChg chg="mod">
          <ac:chgData name="Brian Kin Kap Wong" userId="ee26a659d5dbb8d6" providerId="LiveId" clId="{A7187004-702A-46F3-AF7D-76628FC280E9}" dt="2020-07-07T16:58:35.503" v="1110" actId="255"/>
          <ac:spMkLst>
            <pc:docMk/>
            <pc:sldMk cId="618718265" sldId="295"/>
            <ac:spMk id="3" creationId="{68CD67F5-5A8D-4E47-A583-78D223282B12}"/>
          </ac:spMkLst>
        </pc:spChg>
      </pc:sldChg>
      <pc:sldChg chg="modSp new mod">
        <pc:chgData name="Brian Kin Kap Wong" userId="ee26a659d5dbb8d6" providerId="LiveId" clId="{A7187004-702A-46F3-AF7D-76628FC280E9}" dt="2020-07-07T17:00:04.191" v="1122" actId="14100"/>
        <pc:sldMkLst>
          <pc:docMk/>
          <pc:sldMk cId="4014559482" sldId="296"/>
        </pc:sldMkLst>
        <pc:spChg chg="mod">
          <ac:chgData name="Brian Kin Kap Wong" userId="ee26a659d5dbb8d6" providerId="LiveId" clId="{A7187004-702A-46F3-AF7D-76628FC280E9}" dt="2020-07-07T17:00:04.191" v="1122" actId="14100"/>
          <ac:spMkLst>
            <pc:docMk/>
            <pc:sldMk cId="4014559482" sldId="296"/>
            <ac:spMk id="3" creationId="{A697F791-361F-4702-8C48-C94EFD226EFB}"/>
          </ac:spMkLst>
        </pc:spChg>
      </pc:sldChg>
      <pc:sldChg chg="modSp new mod">
        <pc:chgData name="Brian Kin Kap Wong" userId="ee26a659d5dbb8d6" providerId="LiveId" clId="{A7187004-702A-46F3-AF7D-76628FC280E9}" dt="2020-07-07T17:06:30.791" v="1131" actId="255"/>
        <pc:sldMkLst>
          <pc:docMk/>
          <pc:sldMk cId="431704661" sldId="297"/>
        </pc:sldMkLst>
        <pc:spChg chg="mod">
          <ac:chgData name="Brian Kin Kap Wong" userId="ee26a659d5dbb8d6" providerId="LiveId" clId="{A7187004-702A-46F3-AF7D-76628FC280E9}" dt="2020-07-07T17:06:30.791" v="1131" actId="255"/>
          <ac:spMkLst>
            <pc:docMk/>
            <pc:sldMk cId="431704661" sldId="297"/>
            <ac:spMk id="3" creationId="{7EAA26F2-81B9-45F7-B433-7D4E4385CFAB}"/>
          </ac:spMkLst>
        </pc:spChg>
      </pc:sldChg>
      <pc:sldChg chg="modSp new mod">
        <pc:chgData name="Brian Kin Kap Wong" userId="ee26a659d5dbb8d6" providerId="LiveId" clId="{A7187004-702A-46F3-AF7D-76628FC280E9}" dt="2020-07-07T17:07:38.798" v="1143" actId="14100"/>
        <pc:sldMkLst>
          <pc:docMk/>
          <pc:sldMk cId="509042970" sldId="298"/>
        </pc:sldMkLst>
        <pc:spChg chg="mod">
          <ac:chgData name="Brian Kin Kap Wong" userId="ee26a659d5dbb8d6" providerId="LiveId" clId="{A7187004-702A-46F3-AF7D-76628FC280E9}" dt="2020-07-07T17:07:38.798" v="1143" actId="14100"/>
          <ac:spMkLst>
            <pc:docMk/>
            <pc:sldMk cId="509042970" sldId="298"/>
            <ac:spMk id="3" creationId="{F4261895-FFE7-4E08-99EC-4CE8E8C90F7C}"/>
          </ac:spMkLst>
        </pc:spChg>
      </pc:sldChg>
      <pc:sldChg chg="modSp new mod">
        <pc:chgData name="Brian Kin Kap Wong" userId="ee26a659d5dbb8d6" providerId="LiveId" clId="{A7187004-702A-46F3-AF7D-76628FC280E9}" dt="2020-07-07T17:09:04.008" v="1151" actId="14100"/>
        <pc:sldMkLst>
          <pc:docMk/>
          <pc:sldMk cId="1932939070" sldId="299"/>
        </pc:sldMkLst>
        <pc:spChg chg="mod">
          <ac:chgData name="Brian Kin Kap Wong" userId="ee26a659d5dbb8d6" providerId="LiveId" clId="{A7187004-702A-46F3-AF7D-76628FC280E9}" dt="2020-07-07T17:09:04.008" v="1151" actId="14100"/>
          <ac:spMkLst>
            <pc:docMk/>
            <pc:sldMk cId="1932939070" sldId="299"/>
            <ac:spMk id="3" creationId="{D9A95D2E-ECC1-4159-A975-0D5122A26FAA}"/>
          </ac:spMkLst>
        </pc:spChg>
      </pc:sldChg>
      <pc:sldChg chg="modSp new mod">
        <pc:chgData name="Brian Kin Kap Wong" userId="ee26a659d5dbb8d6" providerId="LiveId" clId="{A7187004-702A-46F3-AF7D-76628FC280E9}" dt="2020-07-07T17:10:18.081" v="1162" actId="14100"/>
        <pc:sldMkLst>
          <pc:docMk/>
          <pc:sldMk cId="1306050248" sldId="300"/>
        </pc:sldMkLst>
        <pc:spChg chg="mod">
          <ac:chgData name="Brian Kin Kap Wong" userId="ee26a659d5dbb8d6" providerId="LiveId" clId="{A7187004-702A-46F3-AF7D-76628FC280E9}" dt="2020-07-07T17:10:18.081" v="1162" actId="14100"/>
          <ac:spMkLst>
            <pc:docMk/>
            <pc:sldMk cId="1306050248" sldId="300"/>
            <ac:spMk id="3" creationId="{10B28F7D-5C68-4784-B517-88085A81C519}"/>
          </ac:spMkLst>
        </pc:spChg>
      </pc:sldChg>
      <pc:sldChg chg="modSp new mod">
        <pc:chgData name="Brian Kin Kap Wong" userId="ee26a659d5dbb8d6" providerId="LiveId" clId="{A7187004-702A-46F3-AF7D-76628FC280E9}" dt="2020-07-07T17:17:00.571" v="1293" actId="255"/>
        <pc:sldMkLst>
          <pc:docMk/>
          <pc:sldMk cId="1879979698" sldId="301"/>
        </pc:sldMkLst>
        <pc:spChg chg="mod">
          <ac:chgData name="Brian Kin Kap Wong" userId="ee26a659d5dbb8d6" providerId="LiveId" clId="{A7187004-702A-46F3-AF7D-76628FC280E9}" dt="2020-07-07T17:17:00.571" v="1293" actId="255"/>
          <ac:spMkLst>
            <pc:docMk/>
            <pc:sldMk cId="1879979698" sldId="301"/>
            <ac:spMk id="3" creationId="{3E230033-D001-4752-9D74-22ED8364BDA6}"/>
          </ac:spMkLst>
        </pc:spChg>
      </pc:sldChg>
      <pc:sldChg chg="modSp new mod">
        <pc:chgData name="Brian Kin Kap Wong" userId="ee26a659d5dbb8d6" providerId="LiveId" clId="{A7187004-702A-46F3-AF7D-76628FC280E9}" dt="2020-07-07T17:20:13.024" v="1370" actId="255"/>
        <pc:sldMkLst>
          <pc:docMk/>
          <pc:sldMk cId="1751356962" sldId="302"/>
        </pc:sldMkLst>
        <pc:spChg chg="mod">
          <ac:chgData name="Brian Kin Kap Wong" userId="ee26a659d5dbb8d6" providerId="LiveId" clId="{A7187004-702A-46F3-AF7D-76628FC280E9}" dt="2020-07-07T17:20:13.024" v="1370" actId="255"/>
          <ac:spMkLst>
            <pc:docMk/>
            <pc:sldMk cId="1751356962" sldId="302"/>
            <ac:spMk id="3" creationId="{C0D32925-07CE-4CFB-9B39-11007531C8D2}"/>
          </ac:spMkLst>
        </pc:spChg>
      </pc:sldChg>
      <pc:sldChg chg="modSp new mod">
        <pc:chgData name="Brian Kin Kap Wong" userId="ee26a659d5dbb8d6" providerId="LiveId" clId="{A7187004-702A-46F3-AF7D-76628FC280E9}" dt="2020-07-07T17:22:12.164" v="1403" actId="255"/>
        <pc:sldMkLst>
          <pc:docMk/>
          <pc:sldMk cId="3349221079" sldId="303"/>
        </pc:sldMkLst>
        <pc:spChg chg="mod">
          <ac:chgData name="Brian Kin Kap Wong" userId="ee26a659d5dbb8d6" providerId="LiveId" clId="{A7187004-702A-46F3-AF7D-76628FC280E9}" dt="2020-07-07T17:21:38.148" v="1381"/>
          <ac:spMkLst>
            <pc:docMk/>
            <pc:sldMk cId="3349221079" sldId="303"/>
            <ac:spMk id="2" creationId="{FC18E900-6C20-4A18-9911-81C0279BD161}"/>
          </ac:spMkLst>
        </pc:spChg>
        <pc:spChg chg="mod">
          <ac:chgData name="Brian Kin Kap Wong" userId="ee26a659d5dbb8d6" providerId="LiveId" clId="{A7187004-702A-46F3-AF7D-76628FC280E9}" dt="2020-07-07T17:22:12.164" v="1403" actId="255"/>
          <ac:spMkLst>
            <pc:docMk/>
            <pc:sldMk cId="3349221079" sldId="303"/>
            <ac:spMk id="3" creationId="{52F0F429-E779-4C84-9996-9D4EA418993B}"/>
          </ac:spMkLst>
        </pc:spChg>
      </pc:sldChg>
      <pc:sldChg chg="modSp new mod">
        <pc:chgData name="Brian Kin Kap Wong" userId="ee26a659d5dbb8d6" providerId="LiveId" clId="{A7187004-702A-46F3-AF7D-76628FC280E9}" dt="2020-07-07T17:23:00.044" v="1413" actId="255"/>
        <pc:sldMkLst>
          <pc:docMk/>
          <pc:sldMk cId="868393155" sldId="304"/>
        </pc:sldMkLst>
        <pc:spChg chg="mod">
          <ac:chgData name="Brian Kin Kap Wong" userId="ee26a659d5dbb8d6" providerId="LiveId" clId="{A7187004-702A-46F3-AF7D-76628FC280E9}" dt="2020-07-07T17:22:28.589" v="1410"/>
          <ac:spMkLst>
            <pc:docMk/>
            <pc:sldMk cId="868393155" sldId="304"/>
            <ac:spMk id="2" creationId="{2DF3413C-184C-4B84-9931-5C1F894EEF79}"/>
          </ac:spMkLst>
        </pc:spChg>
        <pc:spChg chg="mod">
          <ac:chgData name="Brian Kin Kap Wong" userId="ee26a659d5dbb8d6" providerId="LiveId" clId="{A7187004-702A-46F3-AF7D-76628FC280E9}" dt="2020-07-07T17:23:00.044" v="1413" actId="255"/>
          <ac:spMkLst>
            <pc:docMk/>
            <pc:sldMk cId="868393155" sldId="304"/>
            <ac:spMk id="3" creationId="{9ABE4BC2-6073-49D4-A2FB-15A16D50C3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1054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7941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96193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79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71516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8844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8573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9407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6132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58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33130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3039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2511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249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6216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52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670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6600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07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E3BF-3419-46D9-995E-6998850C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83820"/>
            <a:ext cx="8359228" cy="1333500"/>
          </a:xfrm>
        </p:spPr>
        <p:txBody>
          <a:bodyPr/>
          <a:lstStyle/>
          <a:p>
            <a:r>
              <a:rPr lang="en-CA" dirty="0"/>
              <a:t>			NYCBC </a:t>
            </a:r>
            <a:r>
              <a:rPr lang="zh-TW" altLang="en-US" dirty="0"/>
              <a:t>北約 </a:t>
            </a:r>
            <a:r>
              <a:rPr lang="en-CA" altLang="zh-TW" dirty="0"/>
              <a:t>(</a:t>
            </a:r>
            <a:r>
              <a:rPr lang="zh-TW" altLang="en-US" dirty="0"/>
              <a:t>華人</a:t>
            </a:r>
            <a:r>
              <a:rPr lang="en-CA" altLang="zh-TW" dirty="0"/>
              <a:t>) </a:t>
            </a:r>
            <a:r>
              <a:rPr lang="zh-TW" altLang="en-US" dirty="0"/>
              <a:t>浸信會主日學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B04CE-8953-4463-B395-7A85626DB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23220"/>
            <a:ext cx="1890773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85116-14ED-4D8D-B400-365871FB2BD7}"/>
              </a:ext>
            </a:extLst>
          </p:cNvPr>
          <p:cNvSpPr txBox="1"/>
          <p:nvPr/>
        </p:nvSpPr>
        <p:spPr>
          <a:xfrm>
            <a:off x="419100" y="1714601"/>
            <a:ext cx="5082540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以斯帖記研讀 </a:t>
            </a:r>
            <a:r>
              <a:rPr kumimoji="0" lang="en-CA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(L5)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驕傲與謙卑</a:t>
            </a:r>
            <a:endParaRPr kumimoji="0" lang="en-CA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五：</a:t>
            </a:r>
            <a:r>
              <a:rPr kumimoji="0" lang="en-CA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9 –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六：</a:t>
            </a:r>
            <a:r>
              <a:rPr kumimoji="0" lang="en-CA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8941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7A33-D35A-44D1-A044-F3380905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55E6-7A51-4C67-A89F-F060D9677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6336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400" dirty="0"/>
              <a:t>5: 10 </a:t>
            </a:r>
            <a:r>
              <a:rPr lang="zh-TW" altLang="en-US" sz="2400" dirty="0"/>
              <a:t>哈 曼 暫 且 忍 耐 回 家 ， 叫 人 請 他 朋 友 和 他 妻 子 細 利 斯 來 。</a:t>
            </a:r>
            <a:r>
              <a:rPr lang="en-US" altLang="zh-TW" sz="2400" dirty="0"/>
              <a:t>11 </a:t>
            </a:r>
            <a:r>
              <a:rPr lang="zh-TW" altLang="en-US" sz="2400" dirty="0"/>
              <a:t>哈 曼 將 他 </a:t>
            </a:r>
            <a:r>
              <a:rPr lang="zh-TW" altLang="en-US" sz="2400" dirty="0">
                <a:solidFill>
                  <a:srgbClr val="00B0F0"/>
                </a:solidFill>
              </a:rPr>
              <a:t>富 厚 的 榮 耀</a:t>
            </a:r>
            <a:r>
              <a:rPr lang="zh-TW" altLang="en-US" sz="2400" dirty="0"/>
              <a:t> 、 </a:t>
            </a:r>
            <a:r>
              <a:rPr lang="zh-TW" altLang="en-US" sz="2400" dirty="0">
                <a:solidFill>
                  <a:srgbClr val="00B0F0"/>
                </a:solidFill>
              </a:rPr>
              <a:t>眾 多 的 兒 女 </a:t>
            </a:r>
            <a:r>
              <a:rPr lang="zh-TW" altLang="en-US" sz="2400" dirty="0"/>
              <a:t>， 和 </a:t>
            </a:r>
            <a:r>
              <a:rPr lang="zh-TW" altLang="en-US" sz="2400" dirty="0">
                <a:solidFill>
                  <a:srgbClr val="00B0F0"/>
                </a:solidFill>
              </a:rPr>
              <a:t>王 抬 舉 </a:t>
            </a:r>
            <a:r>
              <a:rPr lang="zh-TW" altLang="en-US" sz="2400" dirty="0"/>
              <a:t>他 使 他 超 乎 首 領 臣 僕 之 上 ， 都 述 說 給 他 們 聽 。</a:t>
            </a:r>
            <a:r>
              <a:rPr lang="en-US" altLang="zh-TW" sz="2400" dirty="0"/>
              <a:t>12 </a:t>
            </a:r>
            <a:r>
              <a:rPr lang="zh-TW" altLang="en-US" sz="2400" dirty="0"/>
              <a:t>哈 曼 又 說 ： </a:t>
            </a:r>
            <a:r>
              <a:rPr lang="zh-TW" altLang="en-US" sz="2400" dirty="0">
                <a:solidFill>
                  <a:srgbClr val="00B0F0"/>
                </a:solidFill>
              </a:rPr>
              <a:t>王 后 以 斯 帖 預 備 筵 席 </a:t>
            </a:r>
            <a:r>
              <a:rPr lang="zh-TW" altLang="en-US" sz="2400" dirty="0"/>
              <a:t>， 除 了 我 之 外 不 許 別 人 隨 王 赴 席 。 明 日 王 后 又 請 我 隨 王 赴 席 ；</a:t>
            </a:r>
            <a:r>
              <a:rPr lang="en-US" altLang="zh-TW" sz="2400" dirty="0"/>
              <a:t>13 </a:t>
            </a:r>
            <a:r>
              <a:rPr lang="zh-TW" altLang="en-US" sz="2400" dirty="0"/>
              <a:t>只 是 </a:t>
            </a:r>
            <a:r>
              <a:rPr lang="zh-TW" altLang="en-US" sz="2400" dirty="0">
                <a:solidFill>
                  <a:srgbClr val="00B0F0"/>
                </a:solidFill>
              </a:rPr>
              <a:t>我 見 猶 大 人 末 底 改 坐 在 朝 門 </a:t>
            </a:r>
            <a:r>
              <a:rPr lang="zh-TW" altLang="en-US" sz="2400" dirty="0"/>
              <a:t>， </a:t>
            </a:r>
            <a:r>
              <a:rPr lang="zh-TW" altLang="en-US" sz="2400" dirty="0">
                <a:solidFill>
                  <a:srgbClr val="FF0000"/>
                </a:solidFill>
              </a:rPr>
              <a:t>雖 有 這 一 切 榮 耀 ， 也 與 我 無 益 。 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0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AE8F-F676-419C-A10D-A4AC3A9D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2E63C-BC28-4F3C-A682-E3DCAD630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altLang="zh-TW" sz="3200" dirty="0"/>
              <a:t>1. </a:t>
            </a:r>
            <a:r>
              <a:rPr lang="zh-TW" altLang="en-US" sz="3200" dirty="0"/>
              <a:t>富 厚 的 榮 耀 </a:t>
            </a:r>
            <a:endParaRPr lang="en-CA" altLang="zh-TW" sz="3200" dirty="0"/>
          </a:p>
          <a:p>
            <a:pPr marL="114300" indent="0">
              <a:buNone/>
            </a:pPr>
            <a:r>
              <a:rPr lang="en-CA" altLang="zh-TW" sz="3200" dirty="0"/>
              <a:t>2. </a:t>
            </a:r>
            <a:r>
              <a:rPr lang="zh-TW" altLang="en-US" sz="3200" dirty="0"/>
              <a:t>眾 多 的 兒 女 </a:t>
            </a:r>
            <a:endParaRPr lang="en-CA" altLang="zh-TW" sz="3200" dirty="0"/>
          </a:p>
          <a:p>
            <a:pPr marL="114300" indent="0">
              <a:buNone/>
            </a:pPr>
            <a:r>
              <a:rPr lang="en-CA" altLang="zh-TW" sz="3200" dirty="0"/>
              <a:t>3. </a:t>
            </a:r>
            <a:r>
              <a:rPr lang="zh-TW" altLang="en-US" sz="3200" dirty="0"/>
              <a:t>王 抬 舉 </a:t>
            </a:r>
            <a:endParaRPr lang="en-CA" altLang="zh-TW" sz="3200" dirty="0"/>
          </a:p>
          <a:p>
            <a:pPr marL="114300" indent="0">
              <a:buNone/>
            </a:pPr>
            <a:r>
              <a:rPr lang="en-CA" altLang="zh-TW" sz="3200" dirty="0"/>
              <a:t>4. </a:t>
            </a:r>
            <a:r>
              <a:rPr lang="zh-TW" altLang="en-US" sz="3200" dirty="0"/>
              <a:t>王 后 以 斯 帖</a:t>
            </a:r>
            <a:endParaRPr lang="en-CA" altLang="zh-TW" sz="3200" dirty="0"/>
          </a:p>
          <a:p>
            <a:pPr marL="114300" indent="0">
              <a:buNone/>
            </a:pPr>
            <a:r>
              <a:rPr lang="zh-TW" altLang="en-US" sz="3200" dirty="0"/>
              <a:t>預 備 筵 席 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EB223-5F84-4DAC-8B95-E1AEDEECB3F1}"/>
              </a:ext>
            </a:extLst>
          </p:cNvPr>
          <p:cNvSpPr/>
          <p:nvPr/>
        </p:nvSpPr>
        <p:spPr>
          <a:xfrm>
            <a:off x="4823459" y="2225273"/>
            <a:ext cx="40088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/>
              <a:t>猶 大 人 末 底 改</a:t>
            </a:r>
            <a:endParaRPr lang="en-CA" altLang="zh-TW" sz="3200" dirty="0"/>
          </a:p>
          <a:p>
            <a:pPr algn="ctr"/>
            <a:r>
              <a:rPr lang="zh-TW" altLang="en-US" sz="3200" dirty="0"/>
              <a:t>座在 朝 門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8F4DB-A6E8-48BF-BFDE-A1F1C658C34A}"/>
              </a:ext>
            </a:extLst>
          </p:cNvPr>
          <p:cNvSpPr/>
          <p:nvPr/>
        </p:nvSpPr>
        <p:spPr>
          <a:xfrm>
            <a:off x="3771546" y="2110085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16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5E52-C5D5-4698-B8EE-D9CFEA6E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04F74-ACCC-40AF-BA2F-F0CCBAFD2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 dirty="0"/>
              <a:t> </a:t>
            </a:r>
            <a:r>
              <a:rPr lang="zh-TW" altLang="en-US" sz="3200" dirty="0">
                <a:solidFill>
                  <a:srgbClr val="FF0000"/>
                </a:solidFill>
              </a:rPr>
              <a:t>「雖 有 這 一 切 榮 耀 ， 也 與 我 無 益 。 」</a:t>
            </a:r>
            <a:endParaRPr lang="en-CA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誇飾： 強調哈曼的惱怒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997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9F94-7C5E-41AC-9077-76E1E608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74230-D582-4CF5-9E87-97A082E29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altLang="zh-TW" sz="2800" dirty="0"/>
              <a:t>5: 14  </a:t>
            </a:r>
            <a:r>
              <a:rPr lang="zh-TW" altLang="en-US" sz="2800" dirty="0"/>
              <a:t>他 的 妻 細 利 斯 和 他 一 切 的 朋 友 對 他 說 ： 「 不 如 立 一 個 五 丈 高 的 木 架 ， 明 早 求 王 將 末 底 改 掛 在 其 上 ， 然 後 你 可 以 歡 歡 喜 喜 地 隨 王 赴 席 。 」 哈 曼 以 這 話 為 美 ， 就 叫 人 做 了 木 架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9430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215E-9D30-4013-AB3E-F83EC1B2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67F5-5A8D-4E47-A583-78D22328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/>
              <a:t>五丈高的木架：</a:t>
            </a:r>
            <a:endParaRPr lang="en-CA" altLang="zh-TW" sz="3600" dirty="0"/>
          </a:p>
          <a:p>
            <a:r>
              <a:rPr lang="zh-TW" altLang="en-US" sz="3600" dirty="0"/>
              <a:t>架在木架上乃是處死和示眾的意思</a:t>
            </a:r>
            <a:endParaRPr lang="en-CA" altLang="zh-TW" sz="3600" dirty="0"/>
          </a:p>
          <a:p>
            <a:r>
              <a:rPr lang="zh-TW" altLang="en-US" sz="3600" dirty="0"/>
              <a:t>五丈高是為了讓人從遠遠都能望見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1871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7BF5-C4C5-4ED0-BDBD-A753F34F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F791-361F-4702-8C48-C94EFD22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9196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800" dirty="0"/>
              <a:t>6: 1 </a:t>
            </a:r>
            <a:r>
              <a:rPr lang="zh-TW" altLang="en-US" sz="2800" dirty="0"/>
              <a:t>那 夜 王 睡 不 著 覺 ， 就 吩 咐 人 取 歷 史 來 ， 念 給 他 聽 。</a:t>
            </a:r>
            <a:r>
              <a:rPr lang="en-US" altLang="zh-TW" sz="2800" dirty="0"/>
              <a:t>2 </a:t>
            </a:r>
            <a:r>
              <a:rPr lang="zh-TW" altLang="en-US" sz="2800" dirty="0"/>
              <a:t>正 遇 見 書 上 寫 著 說 ： 王 的 太 監 中 有 兩 個 守 門 的 ， 辟 探 和 提 列 ， 想 要 下 手 害 亞 哈 隨 魯 王 ， 末 底 改 將 這 事 告 訴 王 后 。</a:t>
            </a:r>
            <a:r>
              <a:rPr lang="en-US" altLang="zh-TW" sz="2800" dirty="0"/>
              <a:t>3 </a:t>
            </a:r>
            <a:r>
              <a:rPr lang="zh-TW" altLang="en-US" sz="2800" dirty="0"/>
              <a:t>王 說 ： 「 末 底 改 行 了 這 事 ， 賜 他 甚 麼 尊 榮 爵 位 沒 有 ？ 」 伺 候 王 的 臣 僕 回 答 說 ： 「 沒 有 賜 他 甚 麼 。 」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1455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AA72-DF45-47EB-895D-529A3739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A26F2-81B9-45F7-B433-7D4E4385C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TW" sz="2800" dirty="0"/>
              <a:t>6: 4 </a:t>
            </a:r>
            <a:r>
              <a:rPr lang="zh-TW" altLang="en-US" sz="2800" dirty="0"/>
              <a:t>王 說 ： 「 誰 在 院 子 裡 ？ 」 （ 那 時 哈 曼 正 進 王 宮 的 外 院 ， 要 求 王 將 末 底 改 掛 在 他 所 預 備 的 木 架 上 。 ）</a:t>
            </a:r>
            <a:r>
              <a:rPr lang="en-US" altLang="zh-TW" sz="2800" dirty="0"/>
              <a:t>5 </a:t>
            </a:r>
            <a:r>
              <a:rPr lang="zh-TW" altLang="en-US" sz="2800" dirty="0"/>
              <a:t>臣 僕 說 ： 「 哈 曼 站 在 院 內 。 」 王 說 ： 「 叫 他 進 來 。 」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3170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3283-30E8-42D8-8BA4-71F315A4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1895-FFE7-4E08-99EC-4CE8E8C90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7811220" cy="373956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400" dirty="0"/>
              <a:t>6 </a:t>
            </a:r>
            <a:r>
              <a:rPr lang="zh-TW" altLang="en-US" sz="2400" dirty="0"/>
              <a:t>哈 曼 就 進 去 。 王 問 他 說 ： 「 王 所 喜 悅 尊 榮 的 人 ， 當 如 何 待 他 呢 ？ 」 哈 曼 心 裡 說 ： 「 王 所 喜 悅 尊 榮 的 ， 不 是 我 是 誰 呢 ？ 」</a:t>
            </a:r>
            <a:r>
              <a:rPr lang="en-US" altLang="zh-TW" sz="2400" dirty="0"/>
              <a:t>7 </a:t>
            </a:r>
            <a:r>
              <a:rPr lang="zh-TW" altLang="en-US" sz="2400" dirty="0"/>
              <a:t>哈 曼 就 回 答 說 ： 王 所 喜 悅 尊 榮 的 ，</a:t>
            </a:r>
            <a:r>
              <a:rPr lang="en-US" altLang="zh-TW" sz="2400" dirty="0"/>
              <a:t>8 </a:t>
            </a:r>
            <a:r>
              <a:rPr lang="zh-TW" altLang="en-US" sz="2400" dirty="0"/>
              <a:t>當 將 王 常 穿 的 朝 服 和 戴 冠 的 御 馬 ，</a:t>
            </a:r>
            <a:r>
              <a:rPr lang="en-US" altLang="zh-TW" sz="2400" dirty="0"/>
              <a:t>9 </a:t>
            </a:r>
            <a:r>
              <a:rPr lang="zh-TW" altLang="en-US" sz="2400" dirty="0"/>
              <a:t>都 交 給 王 極 尊 貴 的 一 個 大 臣 ， 命 他 將 衣 服 給 王 所 喜 悅 尊 榮 的 人 穿 上 ， 使 他 騎 上 馬 ， 走 遍 城 裡 的 街 市 ， 在 他 面 前 宣 告 說 ： 王 所 喜 悅 尊 榮 的 人 ， 就 如 此 待 他 。 」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0904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317D-EFEA-4E1F-9336-F3F5309E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95D2E-ECC1-4159-A975-0D5122A2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7658820" cy="384624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800" dirty="0"/>
              <a:t>10 </a:t>
            </a:r>
            <a:r>
              <a:rPr lang="zh-TW" altLang="en-US" sz="2800" dirty="0"/>
              <a:t>王 對 哈 曼 說 ： 「 你 速 速 將 這 衣 服 和 馬 ， 照 你 所 說 的 ， 向 坐 在 朝 門 的 猶 大 人 末 底 改 去 行 。 凡 你 所 說 的 ， 一 樣 不 可 缺 。 」</a:t>
            </a:r>
            <a:r>
              <a:rPr lang="en-US" altLang="zh-TW" sz="2800" dirty="0"/>
              <a:t>11 </a:t>
            </a:r>
            <a:r>
              <a:rPr lang="zh-TW" altLang="en-US" sz="2800" dirty="0"/>
              <a:t>於 是 哈 曼 將 朝 服 給 末 底 改 穿 上 ， 使 他 騎 上 馬 ， 走 遍 城 裡 的 街 市 ， 在 他 面 前 宣 告 說 ： 「 王 所 喜 悅 尊 榮 的 人 ， 就 如 此 待 他 。 」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3293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B996-1A45-49D8-B30C-469EFEBC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8F7D-5C68-4784-B517-88085A81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7635960" cy="388434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400" dirty="0"/>
              <a:t>12 </a:t>
            </a:r>
            <a:r>
              <a:rPr lang="zh-TW" altLang="en-US" sz="2400" dirty="0"/>
              <a:t>末 底 改 仍 回 到 朝 門 ， 哈 曼 卻 憂 憂 悶 悶 地 蒙 著 頭 ， 急 忙 回 家 去 了 ，</a:t>
            </a:r>
            <a:r>
              <a:rPr lang="en-US" altLang="zh-TW" sz="2400" dirty="0"/>
              <a:t>13 </a:t>
            </a:r>
            <a:r>
              <a:rPr lang="zh-TW" altLang="en-US" sz="2400" dirty="0"/>
              <a:t>將 所 遇 的 一 切 事 詳 細 說 給 他 的 妻 細 利 斯 和 他 的 眾 朋 友 聽 。 他 的 智 慧 人 和 他 的 妻 細 利 斯 對 他 說 ： 「 </a:t>
            </a:r>
            <a:r>
              <a:rPr lang="zh-TW" altLang="en-US" sz="2400" dirty="0">
                <a:solidFill>
                  <a:srgbClr val="FF0000"/>
                </a:solidFill>
              </a:rPr>
              <a:t>你 在 末 底 改 面 前 始 而 敗 落 ， 他 如 果 是 猶 大 人 ， 你 必 不 能 勝 他 ， 終 必 在 他 面 前 敗 落 。</a:t>
            </a:r>
            <a:r>
              <a:rPr lang="zh-TW" altLang="en-US" sz="2400" dirty="0"/>
              <a:t> 」</a:t>
            </a:r>
            <a:r>
              <a:rPr lang="en-US" altLang="zh-TW" sz="2400" dirty="0"/>
              <a:t>14 </a:t>
            </a:r>
            <a:r>
              <a:rPr lang="zh-TW" altLang="en-US" sz="2400" dirty="0"/>
              <a:t>他 們 還 與 哈 曼 說 話 的 時 候 ， 王 的 太 監 來 催 哈 曼 快 去 赴 以 斯 帖 所 預 備 的 筵 席 。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605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C034-A4FB-438F-B7D7-A18BD72D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028D-9044-4C56-96C7-7073A4CF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  讀聖經 </a:t>
            </a:r>
            <a:r>
              <a:rPr lang="en-CA" altLang="zh-TW" sz="3200" dirty="0"/>
              <a:t>– </a:t>
            </a:r>
            <a:r>
              <a:rPr lang="zh-TW" altLang="en-US" sz="3200" dirty="0"/>
              <a:t>以斯帖記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49566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6E12-40AF-43C2-A8C4-B24704F7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30033-D001-4752-9D74-22ED8364B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/>
              <a:t>猶太人一詞在以斯帖記中出現了 </a:t>
            </a:r>
            <a:r>
              <a:rPr lang="en-CA" altLang="zh-TW" sz="3200" dirty="0"/>
              <a:t>53</a:t>
            </a:r>
            <a:r>
              <a:rPr lang="zh-TW" altLang="en-US" sz="3200" dirty="0"/>
              <a:t>次</a:t>
            </a:r>
            <a:endParaRPr lang="en-CA" altLang="zh-TW" sz="3200" dirty="0"/>
          </a:p>
          <a:p>
            <a:r>
              <a:rPr lang="zh-TW" altLang="en-US" sz="3200" dirty="0"/>
              <a:t>這稱呼背後暗示了神的同在</a:t>
            </a:r>
            <a:endParaRPr lang="en-CA" altLang="zh-TW" sz="3200" dirty="0"/>
          </a:p>
          <a:p>
            <a:r>
              <a:rPr lang="zh-TW" altLang="en-US" sz="3200" dirty="0"/>
              <a:t>故此，作者表面上借著哈曼與末底改的鬥爭來暗示這是一場 「屬靈的聖戰」</a:t>
            </a:r>
            <a:endParaRPr lang="en-CA" altLang="zh-TW" sz="3200" dirty="0"/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997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BA73-D88D-4FEC-9D69-1637AD2C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2925-07CE-4CFB-9B39-11007531C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/>
              <a:t>「屬靈的聖戰」的意思：</a:t>
            </a:r>
            <a:endParaRPr lang="en-CA" altLang="zh-TW" sz="3200" dirty="0"/>
          </a:p>
          <a:p>
            <a:pPr>
              <a:buAutoNum type="arabicPeriod"/>
            </a:pPr>
            <a:r>
              <a:rPr lang="zh-TW" altLang="en-US" sz="3200" dirty="0"/>
              <a:t>外邦 </a:t>
            </a:r>
            <a:r>
              <a:rPr lang="en-CA" altLang="zh-TW" sz="3200" dirty="0"/>
              <a:t>Vs </a:t>
            </a:r>
            <a:r>
              <a:rPr lang="zh-TW" altLang="en-US" sz="3200" dirty="0"/>
              <a:t>恩典</a:t>
            </a:r>
            <a:endParaRPr lang="en-CA" altLang="zh-TW" sz="3200" dirty="0"/>
          </a:p>
          <a:p>
            <a:pPr>
              <a:buAutoNum type="arabicPeriod"/>
            </a:pPr>
            <a:r>
              <a:rPr lang="zh-TW" altLang="en-US" sz="3200" dirty="0"/>
              <a:t>律法 </a:t>
            </a:r>
            <a:r>
              <a:rPr lang="en-CA" altLang="zh-TW" sz="3200" dirty="0"/>
              <a:t>Vs </a:t>
            </a:r>
            <a:r>
              <a:rPr lang="zh-TW" altLang="en-US" sz="3200" dirty="0"/>
              <a:t>應許</a:t>
            </a:r>
            <a:endParaRPr lang="en-CA" altLang="zh-TW" sz="3200" dirty="0"/>
          </a:p>
          <a:p>
            <a:pPr>
              <a:buAutoNum type="arabicPeriod"/>
            </a:pPr>
            <a:r>
              <a:rPr lang="zh-TW" altLang="en-US" sz="3200" dirty="0"/>
              <a:t>驕傲 </a:t>
            </a:r>
            <a:r>
              <a:rPr lang="en-CA" altLang="zh-TW" sz="3200" dirty="0"/>
              <a:t>Vs </a:t>
            </a:r>
            <a:r>
              <a:rPr lang="zh-TW" altLang="en-US" sz="3200" dirty="0"/>
              <a:t>謙卑</a:t>
            </a:r>
            <a:endParaRPr lang="en-CA" altLang="zh-TW" sz="3200" dirty="0"/>
          </a:p>
          <a:p>
            <a:pPr>
              <a:buAutoNum type="arabicPeriod"/>
            </a:pPr>
            <a:r>
              <a:rPr lang="zh-TW" altLang="en-US" sz="3200" dirty="0"/>
              <a:t>人的籌算 </a:t>
            </a:r>
            <a:r>
              <a:rPr lang="en-CA" altLang="zh-TW" sz="3200" dirty="0"/>
              <a:t>Vs </a:t>
            </a:r>
            <a:r>
              <a:rPr lang="zh-TW" altLang="en-US" sz="3200" dirty="0"/>
              <a:t>神的介入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5135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E900-6C20-4A18-9911-81C0279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生命的應用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0F429-E779-4C84-9996-9D4EA4189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 dirty="0"/>
              <a:t>FB </a:t>
            </a:r>
            <a:r>
              <a:rPr lang="zh-TW" altLang="en-US" sz="3200" dirty="0"/>
              <a:t>經歷帶給我的反思？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4922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413C-184C-4B84-9931-5C1F894E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總結：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4BC2-6073-49D4-A2FB-15A16D50C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TW" altLang="en-US" sz="3600" dirty="0"/>
              <a:t>「</a:t>
            </a:r>
            <a:r>
              <a:rPr lang="en-US" altLang="zh-TW" sz="3600" dirty="0"/>
              <a:t>18 </a:t>
            </a:r>
            <a:r>
              <a:rPr lang="zh-TW" altLang="en-US" sz="3600" dirty="0"/>
              <a:t>驕 傲 在 敗 壞 以 先 ； 狂 心 在 跌 倒 之 前 。</a:t>
            </a:r>
            <a:r>
              <a:rPr lang="en-US" altLang="zh-TW" sz="3600" dirty="0"/>
              <a:t>19 </a:t>
            </a:r>
            <a:r>
              <a:rPr lang="zh-TW" altLang="en-US" sz="3600" dirty="0"/>
              <a:t>心 裡 謙 卑 與 窮 乏 人 來 往 ， 強 如 將 擄 物 與 驕 傲 人 同 分 。」  </a:t>
            </a:r>
            <a:r>
              <a:rPr lang="en-US" altLang="zh-TW" sz="3600" dirty="0"/>
              <a:t>(</a:t>
            </a:r>
            <a:r>
              <a:rPr lang="zh-TW" altLang="en-US" sz="3600" dirty="0"/>
              <a:t>箴十六： </a:t>
            </a:r>
            <a:r>
              <a:rPr lang="en-US" altLang="zh-TW" sz="3600" dirty="0"/>
              <a:t>18 – 19)</a:t>
            </a:r>
          </a:p>
          <a:p>
            <a:endParaRPr lang="en-US" altLang="zh-TW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39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032B-BFB7-4791-8DAF-F4CAB08C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7" y="167641"/>
            <a:ext cx="7765321" cy="63246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6284-A11B-44CD-8BC5-B621110E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036320"/>
            <a:ext cx="7765322" cy="38709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zh-TW" altLang="en-US" sz="4500" dirty="0"/>
              <a:t>「</a:t>
            </a:r>
            <a:r>
              <a:rPr lang="en-US" altLang="zh-TW" sz="4500" dirty="0"/>
              <a:t>18 </a:t>
            </a:r>
            <a:r>
              <a:rPr lang="zh-TW" altLang="en-US" sz="4500" dirty="0"/>
              <a:t>驕 傲 在 敗 壞 以 先 ； 狂 心 在 跌 倒 之 前 。</a:t>
            </a:r>
            <a:r>
              <a:rPr lang="en-US" altLang="zh-TW" sz="4500" dirty="0"/>
              <a:t>19 </a:t>
            </a:r>
            <a:r>
              <a:rPr lang="zh-TW" altLang="en-US" sz="4500" dirty="0"/>
              <a:t>心 裡 謙 卑 與 窮 乏 人 來 往 ， 強 如 將 擄 物 與 驕 傲 人 同 分 。」  </a:t>
            </a:r>
            <a:r>
              <a:rPr lang="en-CA" altLang="zh-TW" sz="4500" dirty="0"/>
              <a:t>(</a:t>
            </a:r>
            <a:r>
              <a:rPr lang="zh-TW" altLang="en-US" sz="4500" dirty="0"/>
              <a:t>箴十六： </a:t>
            </a:r>
            <a:r>
              <a:rPr lang="en-CA" altLang="zh-TW" sz="4500" dirty="0"/>
              <a:t>18 – 19)</a:t>
            </a:r>
          </a:p>
          <a:p>
            <a:pPr marL="0" indent="0">
              <a:buNone/>
            </a:pPr>
            <a:endParaRPr lang="en-CA" sz="4500" dirty="0"/>
          </a:p>
          <a:p>
            <a:pPr marL="0" indent="0">
              <a:buNone/>
            </a:pPr>
            <a:r>
              <a:rPr lang="zh-TW" altLang="en-US" sz="4500" dirty="0">
                <a:solidFill>
                  <a:srgbClr val="FF0000"/>
                </a:solidFill>
              </a:rPr>
              <a:t>大家怎樣理解這說話？</a:t>
            </a:r>
            <a:endParaRPr lang="en-CA" altLang="zh-TW" sz="4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500" dirty="0">
                <a:solidFill>
                  <a:srgbClr val="FF0000"/>
                </a:solidFill>
              </a:rPr>
              <a:t>若果在以斯帖記中找例子，大家覺得那個是驕傲人？那個是謙卑人？為什麼？</a:t>
            </a:r>
            <a:endParaRPr lang="en-CA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011B-EF37-4D8B-B117-FF6F048B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6675"/>
            <a:ext cx="8520600" cy="572700"/>
          </a:xfrm>
        </p:spPr>
        <p:txBody>
          <a:bodyPr/>
          <a:lstStyle/>
          <a:p>
            <a:r>
              <a:rPr lang="zh-TW" altLang="en-US" dirty="0"/>
              <a:t>內容分段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65A4-D822-494A-9818-C87F6B3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3884"/>
            <a:ext cx="8520600" cy="4293415"/>
          </a:xfrm>
        </p:spPr>
        <p:txBody>
          <a:bodyPr/>
          <a:lstStyle/>
          <a:p>
            <a:r>
              <a:rPr lang="zh-TW" altLang="en-US" sz="2800" dirty="0"/>
              <a:t>權力與傲慢</a:t>
            </a:r>
            <a:r>
              <a:rPr lang="en-CA" altLang="zh-TW" sz="2800" dirty="0"/>
              <a:t>		(</a:t>
            </a:r>
            <a:r>
              <a:rPr lang="zh-TW" altLang="en-US" sz="2800" dirty="0"/>
              <a:t>一：</a:t>
            </a:r>
            <a:r>
              <a:rPr lang="en-CA" altLang="zh-TW" sz="2800" dirty="0"/>
              <a:t>1 – 22)</a:t>
            </a:r>
          </a:p>
          <a:p>
            <a:r>
              <a:rPr lang="zh-TW" altLang="en-US" sz="2800" dirty="0"/>
              <a:t>揀選與順服</a:t>
            </a:r>
            <a:r>
              <a:rPr lang="en-CA" altLang="zh-TW" sz="2800" dirty="0"/>
              <a:t>		(</a:t>
            </a:r>
            <a:r>
              <a:rPr lang="zh-TW" altLang="en-US" sz="2800" dirty="0"/>
              <a:t>二：</a:t>
            </a:r>
            <a:r>
              <a:rPr lang="en-CA" altLang="zh-TW" sz="2800" dirty="0"/>
              <a:t>1 – 18)</a:t>
            </a:r>
          </a:p>
          <a:p>
            <a:r>
              <a:rPr lang="zh-TW" altLang="en-US" sz="2800" dirty="0"/>
              <a:t>盡忠與逼迫</a:t>
            </a:r>
            <a:r>
              <a:rPr lang="en-CA" altLang="zh-TW" sz="2800" dirty="0"/>
              <a:t>		(</a:t>
            </a:r>
            <a:r>
              <a:rPr lang="zh-TW" altLang="en-US" sz="2800" dirty="0"/>
              <a:t>二：</a:t>
            </a:r>
            <a:r>
              <a:rPr lang="en-CA" altLang="zh-TW" sz="2800" dirty="0"/>
              <a:t>19 – </a:t>
            </a:r>
            <a:r>
              <a:rPr lang="zh-TW" altLang="en-US" sz="2800" dirty="0"/>
              <a:t>三：</a:t>
            </a:r>
            <a:r>
              <a:rPr lang="en-CA" altLang="zh-TW" sz="2800" dirty="0"/>
              <a:t>15)</a:t>
            </a:r>
          </a:p>
          <a:p>
            <a:r>
              <a:rPr lang="zh-TW" altLang="en-US" sz="2800" dirty="0"/>
              <a:t>使命與時機</a:t>
            </a:r>
            <a:r>
              <a:rPr lang="en-CA" altLang="zh-TW" sz="2800" dirty="0"/>
              <a:t>		(</a:t>
            </a:r>
            <a:r>
              <a:rPr lang="zh-TW" altLang="en-US" sz="2800" dirty="0"/>
              <a:t>四：</a:t>
            </a:r>
            <a:r>
              <a:rPr lang="en-CA" altLang="zh-TW" sz="2800" dirty="0"/>
              <a:t>1 – </a:t>
            </a:r>
            <a:r>
              <a:rPr lang="zh-TW" altLang="en-US" sz="2800" dirty="0"/>
              <a:t>五：</a:t>
            </a:r>
            <a:r>
              <a:rPr lang="en-CA" altLang="zh-TW" sz="2800" dirty="0"/>
              <a:t>8)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驕傲與謙卑</a:t>
            </a:r>
            <a:r>
              <a:rPr lang="en-CA" altLang="zh-TW" sz="2800" dirty="0">
                <a:solidFill>
                  <a:srgbClr val="FF0000"/>
                </a:solidFill>
              </a:rPr>
              <a:t>		(</a:t>
            </a:r>
            <a:r>
              <a:rPr lang="zh-TW" altLang="en-US" sz="2800" dirty="0">
                <a:solidFill>
                  <a:srgbClr val="FF0000"/>
                </a:solidFill>
              </a:rPr>
              <a:t>五：</a:t>
            </a:r>
            <a:r>
              <a:rPr lang="en-CA" altLang="zh-TW" sz="2800" dirty="0">
                <a:solidFill>
                  <a:srgbClr val="FF0000"/>
                </a:solidFill>
              </a:rPr>
              <a:t>9 – </a:t>
            </a:r>
            <a:r>
              <a:rPr lang="zh-TW" altLang="en-US" sz="2800" dirty="0">
                <a:solidFill>
                  <a:srgbClr val="FF0000"/>
                </a:solidFill>
              </a:rPr>
              <a:t>六：</a:t>
            </a:r>
            <a:r>
              <a:rPr lang="en-CA" altLang="zh-TW" sz="2800" dirty="0">
                <a:solidFill>
                  <a:srgbClr val="FF0000"/>
                </a:solidFill>
              </a:rPr>
              <a:t>14)</a:t>
            </a:r>
          </a:p>
          <a:p>
            <a:r>
              <a:rPr lang="zh-TW" altLang="en-US" sz="2800" dirty="0"/>
              <a:t>智慧與勇氣</a:t>
            </a:r>
            <a:r>
              <a:rPr lang="en-CA" altLang="zh-TW" sz="2800" dirty="0"/>
              <a:t>		(</a:t>
            </a:r>
            <a:r>
              <a:rPr lang="zh-TW" altLang="en-US" sz="2800" dirty="0"/>
              <a:t>七：</a:t>
            </a:r>
            <a:r>
              <a:rPr lang="en-CA" altLang="zh-TW" sz="2800" dirty="0"/>
              <a:t>1 – </a:t>
            </a:r>
            <a:r>
              <a:rPr lang="zh-TW" altLang="en-US" sz="2800" dirty="0"/>
              <a:t>八：</a:t>
            </a:r>
            <a:r>
              <a:rPr lang="en-CA" altLang="zh-TW" sz="2800" dirty="0"/>
              <a:t>9)</a:t>
            </a:r>
          </a:p>
          <a:p>
            <a:r>
              <a:rPr lang="zh-TW" altLang="en-US" sz="2800" dirty="0"/>
              <a:t>公義與公平</a:t>
            </a:r>
            <a:r>
              <a:rPr lang="en-CA" altLang="zh-TW" sz="2800" dirty="0"/>
              <a:t>		(</a:t>
            </a:r>
            <a:r>
              <a:rPr lang="zh-TW" altLang="en-US" sz="2800" dirty="0"/>
              <a:t>八：</a:t>
            </a:r>
            <a:r>
              <a:rPr lang="en-CA" altLang="zh-TW" sz="2800" dirty="0"/>
              <a:t>10 – </a:t>
            </a:r>
            <a:r>
              <a:rPr lang="zh-TW" altLang="en-US" sz="2800" dirty="0"/>
              <a:t>九：</a:t>
            </a:r>
            <a:r>
              <a:rPr lang="en-CA" altLang="zh-TW" sz="2800" dirty="0"/>
              <a:t>19)</a:t>
            </a:r>
          </a:p>
          <a:p>
            <a:r>
              <a:rPr lang="zh-TW" altLang="en-US" sz="2800" dirty="0"/>
              <a:t>紀念與慶祝</a:t>
            </a:r>
            <a:r>
              <a:rPr lang="en-CA" altLang="zh-TW" sz="2800" dirty="0"/>
              <a:t>		(</a:t>
            </a:r>
            <a:r>
              <a:rPr lang="zh-TW" altLang="en-US" sz="2800" dirty="0"/>
              <a:t>九：</a:t>
            </a:r>
            <a:r>
              <a:rPr lang="en-CA" altLang="zh-TW" sz="2800" dirty="0"/>
              <a:t>20 – </a:t>
            </a:r>
            <a:r>
              <a:rPr lang="zh-TW" altLang="en-US" sz="2800" dirty="0"/>
              <a:t>十：</a:t>
            </a:r>
            <a:r>
              <a:rPr lang="en-CA" altLang="zh-TW" sz="2800" dirty="0"/>
              <a:t>3)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8311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C72B-3A6C-4A36-A887-7C298564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840"/>
            <a:ext cx="8520600" cy="982980"/>
          </a:xfrm>
        </p:spPr>
        <p:txBody>
          <a:bodyPr/>
          <a:lstStyle/>
          <a:p>
            <a:r>
              <a:rPr lang="zh-TW" altLang="en-US" dirty="0"/>
              <a:t>經文結構：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ADA6-EC68-4746-BBCF-69B63621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16281"/>
            <a:ext cx="6767280" cy="4251960"/>
          </a:xfrm>
        </p:spPr>
        <p:txBody>
          <a:bodyPr/>
          <a:lstStyle/>
          <a:p>
            <a:r>
              <a:rPr lang="zh-TW" altLang="en-US" sz="2800" dirty="0"/>
              <a:t>哈曼惱怒猶大人末底改</a:t>
            </a:r>
            <a:r>
              <a:rPr lang="en-CA" altLang="zh-TW" sz="2800" dirty="0"/>
              <a:t>	</a:t>
            </a:r>
            <a:r>
              <a:rPr lang="zh-TW" altLang="en-US" sz="2800" dirty="0"/>
              <a:t>（五： </a:t>
            </a:r>
            <a:r>
              <a:rPr lang="en-CA" altLang="zh-TW" sz="2800" dirty="0"/>
              <a:t>9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哈曼陰謀殺害末底改</a:t>
            </a:r>
            <a:r>
              <a:rPr lang="en-CA" altLang="zh-TW" sz="2800" dirty="0"/>
              <a:t>	</a:t>
            </a:r>
            <a:r>
              <a:rPr lang="zh-TW" altLang="en-US" sz="2800" dirty="0"/>
              <a:t>（五：</a:t>
            </a:r>
            <a:r>
              <a:rPr lang="en-CA" altLang="zh-TW" sz="2800" dirty="0"/>
              <a:t>10- 14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亞哈隨魯王發現尚未封賞末底改救命之功</a:t>
            </a:r>
            <a:r>
              <a:rPr lang="en-CA" altLang="zh-TW" sz="2800" dirty="0"/>
              <a:t>	</a:t>
            </a:r>
            <a:r>
              <a:rPr lang="zh-TW" altLang="en-US" sz="2800" dirty="0"/>
              <a:t>（六：</a:t>
            </a:r>
            <a:r>
              <a:rPr lang="en-CA" altLang="zh-TW" sz="2800" dirty="0"/>
              <a:t>1 - 3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遵王命令，哈曼使末度改大得尊榮</a:t>
            </a:r>
            <a:r>
              <a:rPr lang="en-CA" altLang="zh-TW" sz="2800" dirty="0"/>
              <a:t>	</a:t>
            </a:r>
            <a:r>
              <a:rPr lang="zh-TW" altLang="en-US" sz="2800" dirty="0"/>
              <a:t>（六： </a:t>
            </a:r>
            <a:r>
              <a:rPr lang="en-CA" altLang="zh-TW" sz="2800" dirty="0"/>
              <a:t>4 - 11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妻子和朋友預言哈曼必敗於末底改</a:t>
            </a:r>
            <a:r>
              <a:rPr lang="en-CA" altLang="zh-TW" sz="2800" dirty="0"/>
              <a:t>	</a:t>
            </a:r>
            <a:r>
              <a:rPr lang="zh-TW" altLang="en-US" sz="2800" dirty="0"/>
              <a:t>（六：</a:t>
            </a:r>
            <a:r>
              <a:rPr lang="en-CA" altLang="zh-TW" sz="2800" dirty="0"/>
              <a:t>12 - 14</a:t>
            </a:r>
            <a:r>
              <a:rPr lang="zh-TW" altLang="en-US" sz="2800" dirty="0"/>
              <a:t>）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6957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8C11-1202-4821-BF2B-AFCA449A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9753B-394F-41BF-A709-D61A9EA21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altLang="zh-TW" sz="2800" dirty="0"/>
          </a:p>
          <a:p>
            <a:pPr marL="114300" indent="0">
              <a:buNone/>
            </a:pPr>
            <a:r>
              <a:rPr lang="en-US" altLang="zh-TW" sz="2800" dirty="0"/>
              <a:t>5: 9 </a:t>
            </a:r>
            <a:r>
              <a:rPr lang="zh-TW" altLang="en-US" sz="2800" dirty="0">
                <a:solidFill>
                  <a:srgbClr val="FFFF00"/>
                </a:solidFill>
              </a:rPr>
              <a:t>那 日</a:t>
            </a:r>
            <a:r>
              <a:rPr lang="zh-TW" altLang="en-US" sz="2800" dirty="0"/>
              <a:t> 哈 曼 </a:t>
            </a:r>
            <a:r>
              <a:rPr lang="zh-TW" altLang="en-US" sz="2800" dirty="0">
                <a:solidFill>
                  <a:srgbClr val="FF0000"/>
                </a:solidFill>
              </a:rPr>
              <a:t>心 中 快 樂 </a:t>
            </a:r>
            <a:r>
              <a:rPr lang="zh-TW" altLang="en-US" sz="2800" dirty="0"/>
              <a:t>， 歡 歡 喜 喜 地 出 來 ； 但 見 末 底 改 在 朝 門 不 站 起 來 ， 連 身 也 不 動 ， 就 </a:t>
            </a:r>
            <a:r>
              <a:rPr lang="zh-TW" altLang="en-US" sz="2800" dirty="0">
                <a:solidFill>
                  <a:srgbClr val="FF0000"/>
                </a:solidFill>
              </a:rPr>
              <a:t>滿 心 惱 怒 </a:t>
            </a:r>
            <a:r>
              <a:rPr lang="zh-TW" altLang="en-US" sz="2800" dirty="0"/>
              <a:t>末 底 改 。</a:t>
            </a:r>
            <a:endParaRPr lang="en-CA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2076C8-DB61-45EB-8482-C3A8C4800992}"/>
              </a:ext>
            </a:extLst>
          </p:cNvPr>
          <p:cNvCxnSpPr/>
          <p:nvPr/>
        </p:nvCxnSpPr>
        <p:spPr>
          <a:xfrm flipV="1">
            <a:off x="1379220" y="1463040"/>
            <a:ext cx="373380" cy="32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21AA5C7-2DFD-4632-AA07-B20670A4AD32}"/>
              </a:ext>
            </a:extLst>
          </p:cNvPr>
          <p:cNvSpPr/>
          <p:nvPr/>
        </p:nvSpPr>
        <p:spPr>
          <a:xfrm>
            <a:off x="942676" y="1026333"/>
            <a:ext cx="20313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那日是什麼時候？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FBB559-C1EB-435F-9F2A-57EFFA162836}"/>
              </a:ext>
            </a:extLst>
          </p:cNvPr>
          <p:cNvCxnSpPr/>
          <p:nvPr/>
        </p:nvCxnSpPr>
        <p:spPr>
          <a:xfrm>
            <a:off x="3947160" y="2263140"/>
            <a:ext cx="845820" cy="1158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730218-24E4-4597-8AAD-2EA33810BE1E}"/>
              </a:ext>
            </a:extLst>
          </p:cNvPr>
          <p:cNvCxnSpPr/>
          <p:nvPr/>
        </p:nvCxnSpPr>
        <p:spPr>
          <a:xfrm>
            <a:off x="1752600" y="3383280"/>
            <a:ext cx="2819400" cy="32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5D967-C53C-4294-8F18-1F1696FB884B}"/>
              </a:ext>
            </a:extLst>
          </p:cNvPr>
          <p:cNvSpPr/>
          <p:nvPr/>
        </p:nvSpPr>
        <p:spPr>
          <a:xfrm>
            <a:off x="4684464" y="3394962"/>
            <a:ext cx="3005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映襯：為何有如此分別？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31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7B95-8FBB-412B-993B-B01FDCBC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338B8-E7C0-4B83-B78B-84602446F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zh-TW" altLang="en-US" sz="3200" dirty="0"/>
              <a:t>「那日」就是禁食三日以後的當日</a:t>
            </a:r>
            <a:endParaRPr lang="en-CA" altLang="zh-TW" sz="3200" dirty="0"/>
          </a:p>
          <a:p>
            <a:r>
              <a:rPr lang="zh-TW" altLang="en-US" sz="3200" dirty="0"/>
              <a:t>末底改在朝門不再穿麻衣，因為穿麻衣不可進朝門</a:t>
            </a:r>
            <a:endParaRPr lang="en-CA" altLang="zh-TW" sz="3200" dirty="0"/>
          </a:p>
          <a:p>
            <a:r>
              <a:rPr lang="zh-TW" altLang="en-US" sz="3200" dirty="0"/>
              <a:t>末底改沒有看見禁食的結果，卻恢復正常生活，顯示他對上帝的信心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952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9CE0-EB38-46E3-B699-046870F4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8CEDE-B76E-4F4B-BD2A-1E81C2AF0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/>
              <a:t>這給我們學了一個怎樣關於祈禱的功課？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0145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5F0A-4685-43A9-B4A2-510B9AB5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0B96-995E-4DE2-BDAA-34A5D4023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/>
              <a:t>哈曼心中歡喜自己的計劃即將成就</a:t>
            </a:r>
            <a:endParaRPr lang="en-CA" altLang="zh-TW" sz="2800" dirty="0"/>
          </a:p>
          <a:p>
            <a:r>
              <a:rPr lang="zh-TW" altLang="en-US" sz="2800" dirty="0"/>
              <a:t>心中腦怒為什麼末底改於此時候還不對他下拜</a:t>
            </a:r>
            <a:endParaRPr lang="en-CA" altLang="zh-TW" sz="2800" dirty="0"/>
          </a:p>
          <a:p>
            <a:r>
              <a:rPr lang="zh-TW" altLang="en-US" sz="2800" dirty="0"/>
              <a:t>下文 </a:t>
            </a:r>
            <a:r>
              <a:rPr lang="en-CA" altLang="zh-TW" sz="2800" dirty="0"/>
              <a:t>13</a:t>
            </a:r>
            <a:r>
              <a:rPr lang="zh-TW" altLang="en-US" sz="2800" dirty="0"/>
              <a:t>節，哈曼以猶太人末底改稱呼，顯示他不單對末底改腦怒；還對整個猶太民族腦怒。</a:t>
            </a:r>
            <a:endParaRPr lang="en-CA" altLang="zh-TW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038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622</TotalTime>
  <Words>1688</Words>
  <Application>Microsoft Office PowerPoint</Application>
  <PresentationFormat>On-screen Show (16:9)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Bookman Old Style</vt:lpstr>
      <vt:lpstr>Rockwell</vt:lpstr>
      <vt:lpstr>Arial</vt:lpstr>
      <vt:lpstr>Damask</vt:lpstr>
      <vt:lpstr>   NYCBC 北約 (華人) 浸信會主日學</vt:lpstr>
      <vt:lpstr>PowerPoint Presentation</vt:lpstr>
      <vt:lpstr>PowerPoint Presentation</vt:lpstr>
      <vt:lpstr>內容分段</vt:lpstr>
      <vt:lpstr>經文結構：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生命的應用</vt:lpstr>
      <vt:lpstr>總結：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以斯帖記研讀 (2)</dc:title>
  <dc:creator>Brian</dc:creator>
  <cp:lastModifiedBy>Brian Kin Kap Wong</cp:lastModifiedBy>
  <cp:revision>36</cp:revision>
  <dcterms:modified xsi:type="dcterms:W3CDTF">2020-07-07T17:23:05Z</dcterms:modified>
</cp:coreProperties>
</file>