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2"/>
  </p:notes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3" r:id="rId9"/>
    <p:sldId id="290" r:id="rId10"/>
    <p:sldId id="291" r:id="rId11"/>
    <p:sldId id="292" r:id="rId12"/>
    <p:sldId id="294" r:id="rId13"/>
    <p:sldId id="295" r:id="rId14"/>
    <p:sldId id="296" r:id="rId15"/>
    <p:sldId id="297" r:id="rId16"/>
    <p:sldId id="298" r:id="rId17"/>
    <p:sldId id="299" r:id="rId18"/>
    <p:sldId id="264" r:id="rId19"/>
    <p:sldId id="300" r:id="rId20"/>
    <p:sldId id="301" r:id="rId21"/>
  </p:sldIdLst>
  <p:sldSz cx="9144000" cy="5143500" type="screen16x9"/>
  <p:notesSz cx="6858000" cy="9144000"/>
  <p:embeddedFontLst>
    <p:embeddedFont>
      <p:font typeface="Bookman Old Style" panose="02050604050505020204" pitchFamily="18" charset="0"/>
      <p:regular r:id="rId23"/>
      <p:bold r:id="rId24"/>
      <p:italic r:id="rId25"/>
      <p:boldItalic r:id="rId26"/>
    </p:embeddedFont>
    <p:embeddedFont>
      <p:font typeface="Rockwell" panose="02060603020205020403" pitchFamily="18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 Kin Kap Wong" initials="BKKW" lastIdx="2" clrIdx="0">
    <p:extLst>
      <p:ext uri="{19B8F6BF-5375-455C-9EA6-DF929625EA0E}">
        <p15:presenceInfo xmlns:p15="http://schemas.microsoft.com/office/powerpoint/2012/main" userId="ee26a659d5dbb8d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Kin Kap Wong" userId="ee26a659d5dbb8d6" providerId="LiveId" clId="{EBA4A810-E46E-41D8-914F-668B2D2373E5}"/>
    <pc:docChg chg="custSel addSld modSld">
      <pc:chgData name="Brian Kin Kap Wong" userId="ee26a659d5dbb8d6" providerId="LiveId" clId="{EBA4A810-E46E-41D8-914F-668B2D2373E5}" dt="2020-07-14T05:34:15.037" v="2208" actId="255"/>
      <pc:docMkLst>
        <pc:docMk/>
      </pc:docMkLst>
      <pc:sldChg chg="modSp add mod">
        <pc:chgData name="Brian Kin Kap Wong" userId="ee26a659d5dbb8d6" providerId="LiveId" clId="{EBA4A810-E46E-41D8-914F-668B2D2373E5}" dt="2020-07-14T05:24:51.205" v="1969" actId="14100"/>
        <pc:sldMkLst>
          <pc:docMk/>
          <pc:sldMk cId="0" sldId="264"/>
        </pc:sldMkLst>
        <pc:picChg chg="mod">
          <ac:chgData name="Brian Kin Kap Wong" userId="ee26a659d5dbb8d6" providerId="LiveId" clId="{EBA4A810-E46E-41D8-914F-668B2D2373E5}" dt="2020-07-14T05:24:51.205" v="1969" actId="14100"/>
          <ac:picMkLst>
            <pc:docMk/>
            <pc:sldMk cId="0" sldId="264"/>
            <ac:picMk id="109" creationId="{00000000-0000-0000-0000-000000000000}"/>
          </ac:picMkLst>
        </pc:picChg>
      </pc:sldChg>
      <pc:sldChg chg="modSp mod">
        <pc:chgData name="Brian Kin Kap Wong" userId="ee26a659d5dbb8d6" providerId="LiveId" clId="{EBA4A810-E46E-41D8-914F-668B2D2373E5}" dt="2020-07-14T00:38:13.974" v="38" actId="20577"/>
        <pc:sldMkLst>
          <pc:docMk/>
          <pc:sldMk cId="689413397" sldId="283"/>
        </pc:sldMkLst>
        <pc:spChg chg="mod">
          <ac:chgData name="Brian Kin Kap Wong" userId="ee26a659d5dbb8d6" providerId="LiveId" clId="{EBA4A810-E46E-41D8-914F-668B2D2373E5}" dt="2020-07-14T00:38:13.974" v="38" actId="20577"/>
          <ac:spMkLst>
            <pc:docMk/>
            <pc:sldMk cId="689413397" sldId="283"/>
            <ac:spMk id="7" creationId="{DEF85116-14ED-4D8D-B400-365871FB2BD7}"/>
          </ac:spMkLst>
        </pc:spChg>
      </pc:sldChg>
      <pc:sldChg chg="modSp new mod">
        <pc:chgData name="Brian Kin Kap Wong" userId="ee26a659d5dbb8d6" providerId="LiveId" clId="{EBA4A810-E46E-41D8-914F-668B2D2373E5}" dt="2020-07-14T00:51:04.575" v="309" actId="14100"/>
        <pc:sldMkLst>
          <pc:docMk/>
          <pc:sldMk cId="1375288141" sldId="284"/>
        </pc:sldMkLst>
        <pc:spChg chg="mod">
          <ac:chgData name="Brian Kin Kap Wong" userId="ee26a659d5dbb8d6" providerId="LiveId" clId="{EBA4A810-E46E-41D8-914F-668B2D2373E5}" dt="2020-07-14T00:50:45.031" v="305" actId="14100"/>
          <ac:spMkLst>
            <pc:docMk/>
            <pc:sldMk cId="1375288141" sldId="284"/>
            <ac:spMk id="2" creationId="{80753216-B410-4B66-96A7-86D59D92B66A}"/>
          </ac:spMkLst>
        </pc:spChg>
        <pc:spChg chg="mod">
          <ac:chgData name="Brian Kin Kap Wong" userId="ee26a659d5dbb8d6" providerId="LiveId" clId="{EBA4A810-E46E-41D8-914F-668B2D2373E5}" dt="2020-07-14T00:51:04.575" v="309" actId="14100"/>
          <ac:spMkLst>
            <pc:docMk/>
            <pc:sldMk cId="1375288141" sldId="284"/>
            <ac:spMk id="3" creationId="{75EDC6A5-0D1F-4F5F-96D3-C836AEB36E6B}"/>
          </ac:spMkLst>
        </pc:spChg>
      </pc:sldChg>
      <pc:sldChg chg="modSp new mod">
        <pc:chgData name="Brian Kin Kap Wong" userId="ee26a659d5dbb8d6" providerId="LiveId" clId="{EBA4A810-E46E-41D8-914F-668B2D2373E5}" dt="2020-07-14T00:57:07.488" v="340" actId="14100"/>
        <pc:sldMkLst>
          <pc:docMk/>
          <pc:sldMk cId="2785857551" sldId="285"/>
        </pc:sldMkLst>
        <pc:spChg chg="mod">
          <ac:chgData name="Brian Kin Kap Wong" userId="ee26a659d5dbb8d6" providerId="LiveId" clId="{EBA4A810-E46E-41D8-914F-668B2D2373E5}" dt="2020-07-14T00:56:41.006" v="336" actId="14100"/>
          <ac:spMkLst>
            <pc:docMk/>
            <pc:sldMk cId="2785857551" sldId="285"/>
            <ac:spMk id="2" creationId="{0B037D9B-28F1-452E-A2DD-0C6CCC2226EE}"/>
          </ac:spMkLst>
        </pc:spChg>
        <pc:spChg chg="mod">
          <ac:chgData name="Brian Kin Kap Wong" userId="ee26a659d5dbb8d6" providerId="LiveId" clId="{EBA4A810-E46E-41D8-914F-668B2D2373E5}" dt="2020-07-14T00:57:07.488" v="340" actId="14100"/>
          <ac:spMkLst>
            <pc:docMk/>
            <pc:sldMk cId="2785857551" sldId="285"/>
            <ac:spMk id="3" creationId="{6D9A94D6-F548-4C72-871D-4F48D0070DB8}"/>
          </ac:spMkLst>
        </pc:spChg>
      </pc:sldChg>
      <pc:sldChg chg="modSp new mod">
        <pc:chgData name="Brian Kin Kap Wong" userId="ee26a659d5dbb8d6" providerId="LiveId" clId="{EBA4A810-E46E-41D8-914F-668B2D2373E5}" dt="2020-07-14T01:14:30.780" v="615" actId="14100"/>
        <pc:sldMkLst>
          <pc:docMk/>
          <pc:sldMk cId="3274394620" sldId="286"/>
        </pc:sldMkLst>
        <pc:spChg chg="mod">
          <ac:chgData name="Brian Kin Kap Wong" userId="ee26a659d5dbb8d6" providerId="LiveId" clId="{EBA4A810-E46E-41D8-914F-668B2D2373E5}" dt="2020-07-14T01:01:52.836" v="380"/>
          <ac:spMkLst>
            <pc:docMk/>
            <pc:sldMk cId="3274394620" sldId="286"/>
            <ac:spMk id="2" creationId="{605AC776-8629-4F9B-A455-589CEE3DDD4B}"/>
          </ac:spMkLst>
        </pc:spChg>
        <pc:spChg chg="mod">
          <ac:chgData name="Brian Kin Kap Wong" userId="ee26a659d5dbb8d6" providerId="LiveId" clId="{EBA4A810-E46E-41D8-914F-668B2D2373E5}" dt="2020-07-14T01:14:30.780" v="615" actId="14100"/>
          <ac:spMkLst>
            <pc:docMk/>
            <pc:sldMk cId="3274394620" sldId="286"/>
            <ac:spMk id="3" creationId="{9DA12FF6-AB79-4CCC-9B8E-26670BE82106}"/>
          </ac:spMkLst>
        </pc:spChg>
      </pc:sldChg>
      <pc:sldChg chg="modSp new mod">
        <pc:chgData name="Brian Kin Kap Wong" userId="ee26a659d5dbb8d6" providerId="LiveId" clId="{EBA4A810-E46E-41D8-914F-668B2D2373E5}" dt="2020-07-14T01:53:04.572" v="1047" actId="255"/>
        <pc:sldMkLst>
          <pc:docMk/>
          <pc:sldMk cId="48671951" sldId="287"/>
        </pc:sldMkLst>
        <pc:spChg chg="mod">
          <ac:chgData name="Brian Kin Kap Wong" userId="ee26a659d5dbb8d6" providerId="LiveId" clId="{EBA4A810-E46E-41D8-914F-668B2D2373E5}" dt="2020-07-14T01:17:57.653" v="659"/>
          <ac:spMkLst>
            <pc:docMk/>
            <pc:sldMk cId="48671951" sldId="287"/>
            <ac:spMk id="2" creationId="{1BEAB6AE-F373-4C96-8D0F-67CB2FB1D55E}"/>
          </ac:spMkLst>
        </pc:spChg>
        <pc:spChg chg="mod">
          <ac:chgData name="Brian Kin Kap Wong" userId="ee26a659d5dbb8d6" providerId="LiveId" clId="{EBA4A810-E46E-41D8-914F-668B2D2373E5}" dt="2020-07-14T01:53:04.572" v="1047" actId="255"/>
          <ac:spMkLst>
            <pc:docMk/>
            <pc:sldMk cId="48671951" sldId="287"/>
            <ac:spMk id="3" creationId="{6519814B-3308-4CA1-B44D-E58311C5A501}"/>
          </ac:spMkLst>
        </pc:spChg>
      </pc:sldChg>
      <pc:sldChg chg="modSp add mod">
        <pc:chgData name="Brian Kin Kap Wong" userId="ee26a659d5dbb8d6" providerId="LiveId" clId="{EBA4A810-E46E-41D8-914F-668B2D2373E5}" dt="2020-07-14T01:53:38.613" v="1052" actId="14100"/>
        <pc:sldMkLst>
          <pc:docMk/>
          <pc:sldMk cId="3562230793" sldId="288"/>
        </pc:sldMkLst>
        <pc:spChg chg="mod">
          <ac:chgData name="Brian Kin Kap Wong" userId="ee26a659d5dbb8d6" providerId="LiveId" clId="{EBA4A810-E46E-41D8-914F-668B2D2373E5}" dt="2020-07-14T01:53:38.613" v="1052" actId="14100"/>
          <ac:spMkLst>
            <pc:docMk/>
            <pc:sldMk cId="3562230793" sldId="288"/>
            <ac:spMk id="3" creationId="{6519814B-3308-4CA1-B44D-E58311C5A501}"/>
          </ac:spMkLst>
        </pc:spChg>
      </pc:sldChg>
      <pc:sldChg chg="modSp new mod">
        <pc:chgData name="Brian Kin Kap Wong" userId="ee26a659d5dbb8d6" providerId="LiveId" clId="{EBA4A810-E46E-41D8-914F-668B2D2373E5}" dt="2020-07-14T01:59:52.570" v="1074" actId="14100"/>
        <pc:sldMkLst>
          <pc:docMk/>
          <pc:sldMk cId="3725892348" sldId="289"/>
        </pc:sldMkLst>
        <pc:spChg chg="mod">
          <ac:chgData name="Brian Kin Kap Wong" userId="ee26a659d5dbb8d6" providerId="LiveId" clId="{EBA4A810-E46E-41D8-914F-668B2D2373E5}" dt="2020-07-14T01:57:36.475" v="1061" actId="14100"/>
          <ac:spMkLst>
            <pc:docMk/>
            <pc:sldMk cId="3725892348" sldId="289"/>
            <ac:spMk id="2" creationId="{ED21F24F-D267-4145-9C5D-3FA5AB474F59}"/>
          </ac:spMkLst>
        </pc:spChg>
        <pc:spChg chg="mod">
          <ac:chgData name="Brian Kin Kap Wong" userId="ee26a659d5dbb8d6" providerId="LiveId" clId="{EBA4A810-E46E-41D8-914F-668B2D2373E5}" dt="2020-07-14T01:59:52.570" v="1074" actId="14100"/>
          <ac:spMkLst>
            <pc:docMk/>
            <pc:sldMk cId="3725892348" sldId="289"/>
            <ac:spMk id="3" creationId="{5DC23A61-1E97-44D9-9C4C-DDFAE336F2DD}"/>
          </ac:spMkLst>
        </pc:spChg>
      </pc:sldChg>
      <pc:sldChg chg="modSp new mod">
        <pc:chgData name="Brian Kin Kap Wong" userId="ee26a659d5dbb8d6" providerId="LiveId" clId="{EBA4A810-E46E-41D8-914F-668B2D2373E5}" dt="2020-07-14T02:17:00.444" v="1381" actId="14100"/>
        <pc:sldMkLst>
          <pc:docMk/>
          <pc:sldMk cId="1310921996" sldId="290"/>
        </pc:sldMkLst>
        <pc:spChg chg="mod">
          <ac:chgData name="Brian Kin Kap Wong" userId="ee26a659d5dbb8d6" providerId="LiveId" clId="{EBA4A810-E46E-41D8-914F-668B2D2373E5}" dt="2020-07-14T02:04:13.870" v="1158" actId="2710"/>
          <ac:spMkLst>
            <pc:docMk/>
            <pc:sldMk cId="1310921996" sldId="290"/>
            <ac:spMk id="2" creationId="{9D04B49C-7FEC-4DF5-87FB-494533390CF8}"/>
          </ac:spMkLst>
        </pc:spChg>
        <pc:spChg chg="mod">
          <ac:chgData name="Brian Kin Kap Wong" userId="ee26a659d5dbb8d6" providerId="LiveId" clId="{EBA4A810-E46E-41D8-914F-668B2D2373E5}" dt="2020-07-14T02:17:00.444" v="1381" actId="14100"/>
          <ac:spMkLst>
            <pc:docMk/>
            <pc:sldMk cId="1310921996" sldId="290"/>
            <ac:spMk id="3" creationId="{1EB59517-4593-40DB-8E7F-D1B633CAE44B}"/>
          </ac:spMkLst>
        </pc:spChg>
      </pc:sldChg>
      <pc:sldChg chg="modSp add mod">
        <pc:chgData name="Brian Kin Kap Wong" userId="ee26a659d5dbb8d6" providerId="LiveId" clId="{EBA4A810-E46E-41D8-914F-668B2D2373E5}" dt="2020-07-14T02:17:10.870" v="1383" actId="14100"/>
        <pc:sldMkLst>
          <pc:docMk/>
          <pc:sldMk cId="790391490" sldId="291"/>
        </pc:sldMkLst>
        <pc:spChg chg="mod">
          <ac:chgData name="Brian Kin Kap Wong" userId="ee26a659d5dbb8d6" providerId="LiveId" clId="{EBA4A810-E46E-41D8-914F-668B2D2373E5}" dt="2020-07-14T02:17:10.870" v="1383" actId="14100"/>
          <ac:spMkLst>
            <pc:docMk/>
            <pc:sldMk cId="790391490" sldId="291"/>
            <ac:spMk id="3" creationId="{1EB59517-4593-40DB-8E7F-D1B633CAE44B}"/>
          </ac:spMkLst>
        </pc:spChg>
      </pc:sldChg>
      <pc:sldChg chg="modSp new mod">
        <pc:chgData name="Brian Kin Kap Wong" userId="ee26a659d5dbb8d6" providerId="LiveId" clId="{EBA4A810-E46E-41D8-914F-668B2D2373E5}" dt="2020-07-14T04:17:46.950" v="1569" actId="255"/>
        <pc:sldMkLst>
          <pc:docMk/>
          <pc:sldMk cId="3683527898" sldId="292"/>
        </pc:sldMkLst>
        <pc:spChg chg="mod">
          <ac:chgData name="Brian Kin Kap Wong" userId="ee26a659d5dbb8d6" providerId="LiveId" clId="{EBA4A810-E46E-41D8-914F-668B2D2373E5}" dt="2020-07-14T02:35:28.105" v="1442"/>
          <ac:spMkLst>
            <pc:docMk/>
            <pc:sldMk cId="3683527898" sldId="292"/>
            <ac:spMk id="2" creationId="{94469970-CF19-4143-8EEB-7097F67C2C5F}"/>
          </ac:spMkLst>
        </pc:spChg>
        <pc:spChg chg="mod">
          <ac:chgData name="Brian Kin Kap Wong" userId="ee26a659d5dbb8d6" providerId="LiveId" clId="{EBA4A810-E46E-41D8-914F-668B2D2373E5}" dt="2020-07-14T04:17:46.950" v="1569" actId="255"/>
          <ac:spMkLst>
            <pc:docMk/>
            <pc:sldMk cId="3683527898" sldId="292"/>
            <ac:spMk id="3" creationId="{4DFFD665-62D4-41AB-BC7A-75D26106CE74}"/>
          </ac:spMkLst>
        </pc:spChg>
      </pc:sldChg>
      <pc:sldChg chg="modSp new mod">
        <pc:chgData name="Brian Kin Kap Wong" userId="ee26a659d5dbb8d6" providerId="LiveId" clId="{EBA4A810-E46E-41D8-914F-668B2D2373E5}" dt="2020-07-14T02:25:36.533" v="1411" actId="14100"/>
        <pc:sldMkLst>
          <pc:docMk/>
          <pc:sldMk cId="2403740985" sldId="293"/>
        </pc:sldMkLst>
        <pc:spChg chg="mod">
          <ac:chgData name="Brian Kin Kap Wong" userId="ee26a659d5dbb8d6" providerId="LiveId" clId="{EBA4A810-E46E-41D8-914F-668B2D2373E5}" dt="2020-07-14T02:21:56.810" v="1394" actId="14100"/>
          <ac:spMkLst>
            <pc:docMk/>
            <pc:sldMk cId="2403740985" sldId="293"/>
            <ac:spMk id="2" creationId="{55B70716-BB00-452C-93D4-E89644CBCDFA}"/>
          </ac:spMkLst>
        </pc:spChg>
        <pc:spChg chg="mod">
          <ac:chgData name="Brian Kin Kap Wong" userId="ee26a659d5dbb8d6" providerId="LiveId" clId="{EBA4A810-E46E-41D8-914F-668B2D2373E5}" dt="2020-07-14T02:25:36.533" v="1411" actId="14100"/>
          <ac:spMkLst>
            <pc:docMk/>
            <pc:sldMk cId="2403740985" sldId="293"/>
            <ac:spMk id="3" creationId="{4032B41F-D265-4585-A4AD-0414B8177F97}"/>
          </ac:spMkLst>
        </pc:spChg>
      </pc:sldChg>
      <pc:sldChg chg="modSp new mod">
        <pc:chgData name="Brian Kin Kap Wong" userId="ee26a659d5dbb8d6" providerId="LiveId" clId="{EBA4A810-E46E-41D8-914F-668B2D2373E5}" dt="2020-07-14T04:29:11.674" v="1826" actId="1076"/>
        <pc:sldMkLst>
          <pc:docMk/>
          <pc:sldMk cId="3313350319" sldId="294"/>
        </pc:sldMkLst>
        <pc:spChg chg="mod">
          <ac:chgData name="Brian Kin Kap Wong" userId="ee26a659d5dbb8d6" providerId="LiveId" clId="{EBA4A810-E46E-41D8-914F-668B2D2373E5}" dt="2020-07-14T04:22:17.697" v="1626" actId="27636"/>
          <ac:spMkLst>
            <pc:docMk/>
            <pc:sldMk cId="3313350319" sldId="294"/>
            <ac:spMk id="2" creationId="{E9888990-EF76-4CC7-AAE6-878A21440F15}"/>
          </ac:spMkLst>
        </pc:spChg>
        <pc:spChg chg="mod">
          <ac:chgData name="Brian Kin Kap Wong" userId="ee26a659d5dbb8d6" providerId="LiveId" clId="{EBA4A810-E46E-41D8-914F-668B2D2373E5}" dt="2020-07-14T04:29:11.674" v="1826" actId="1076"/>
          <ac:spMkLst>
            <pc:docMk/>
            <pc:sldMk cId="3313350319" sldId="294"/>
            <ac:spMk id="3" creationId="{B87E3F30-ABD4-43BC-AEE5-9EB5D7912B1C}"/>
          </ac:spMkLst>
        </pc:spChg>
      </pc:sldChg>
      <pc:sldChg chg="modSp new mod">
        <pc:chgData name="Brian Kin Kap Wong" userId="ee26a659d5dbb8d6" providerId="LiveId" clId="{EBA4A810-E46E-41D8-914F-668B2D2373E5}" dt="2020-07-14T05:04:30.055" v="1848" actId="14100"/>
        <pc:sldMkLst>
          <pc:docMk/>
          <pc:sldMk cId="1012277778" sldId="295"/>
        </pc:sldMkLst>
        <pc:spChg chg="mod">
          <ac:chgData name="Brian Kin Kap Wong" userId="ee26a659d5dbb8d6" providerId="LiveId" clId="{EBA4A810-E46E-41D8-914F-668B2D2373E5}" dt="2020-07-14T05:04:20.079" v="1845" actId="14100"/>
          <ac:spMkLst>
            <pc:docMk/>
            <pc:sldMk cId="1012277778" sldId="295"/>
            <ac:spMk id="2" creationId="{B75018E8-534D-4635-884B-9E70D60B8700}"/>
          </ac:spMkLst>
        </pc:spChg>
        <pc:spChg chg="mod">
          <ac:chgData name="Brian Kin Kap Wong" userId="ee26a659d5dbb8d6" providerId="LiveId" clId="{EBA4A810-E46E-41D8-914F-668B2D2373E5}" dt="2020-07-14T05:04:30.055" v="1848" actId="14100"/>
          <ac:spMkLst>
            <pc:docMk/>
            <pc:sldMk cId="1012277778" sldId="295"/>
            <ac:spMk id="3" creationId="{C0073E1E-F16C-433B-94BB-420721D5B46D}"/>
          </ac:spMkLst>
        </pc:spChg>
      </pc:sldChg>
      <pc:sldChg chg="modSp new mod">
        <pc:chgData name="Brian Kin Kap Wong" userId="ee26a659d5dbb8d6" providerId="LiveId" clId="{EBA4A810-E46E-41D8-914F-668B2D2373E5}" dt="2020-07-14T05:11:43.408" v="1877" actId="14100"/>
        <pc:sldMkLst>
          <pc:docMk/>
          <pc:sldMk cId="538406307" sldId="296"/>
        </pc:sldMkLst>
        <pc:spChg chg="mod">
          <ac:chgData name="Brian Kin Kap Wong" userId="ee26a659d5dbb8d6" providerId="LiveId" clId="{EBA4A810-E46E-41D8-914F-668B2D2373E5}" dt="2020-07-14T05:11:35.747" v="1875" actId="14100"/>
          <ac:spMkLst>
            <pc:docMk/>
            <pc:sldMk cId="538406307" sldId="296"/>
            <ac:spMk id="2" creationId="{1BDE368C-F0D2-4C4E-8DAC-BC72758DF32B}"/>
          </ac:spMkLst>
        </pc:spChg>
        <pc:spChg chg="mod">
          <ac:chgData name="Brian Kin Kap Wong" userId="ee26a659d5dbb8d6" providerId="LiveId" clId="{EBA4A810-E46E-41D8-914F-668B2D2373E5}" dt="2020-07-14T05:11:43.408" v="1877" actId="14100"/>
          <ac:spMkLst>
            <pc:docMk/>
            <pc:sldMk cId="538406307" sldId="296"/>
            <ac:spMk id="3" creationId="{EFC84DD3-B150-4694-8564-9ACF3D9DC9D2}"/>
          </ac:spMkLst>
        </pc:spChg>
      </pc:sldChg>
      <pc:sldChg chg="modSp new mod">
        <pc:chgData name="Brian Kin Kap Wong" userId="ee26a659d5dbb8d6" providerId="LiveId" clId="{EBA4A810-E46E-41D8-914F-668B2D2373E5}" dt="2020-07-14T05:15:25.180" v="1941" actId="255"/>
        <pc:sldMkLst>
          <pc:docMk/>
          <pc:sldMk cId="4081416141" sldId="297"/>
        </pc:sldMkLst>
        <pc:spChg chg="mod">
          <ac:chgData name="Brian Kin Kap Wong" userId="ee26a659d5dbb8d6" providerId="LiveId" clId="{EBA4A810-E46E-41D8-914F-668B2D2373E5}" dt="2020-07-14T05:15:25.180" v="1941" actId="255"/>
          <ac:spMkLst>
            <pc:docMk/>
            <pc:sldMk cId="4081416141" sldId="297"/>
            <ac:spMk id="3" creationId="{0F8D25A9-64D5-4588-91AF-318E3157E865}"/>
          </ac:spMkLst>
        </pc:spChg>
      </pc:sldChg>
      <pc:sldChg chg="modSp new mod">
        <pc:chgData name="Brian Kin Kap Wong" userId="ee26a659d5dbb8d6" providerId="LiveId" clId="{EBA4A810-E46E-41D8-914F-668B2D2373E5}" dt="2020-07-14T05:16:33.096" v="1956" actId="14100"/>
        <pc:sldMkLst>
          <pc:docMk/>
          <pc:sldMk cId="3107159574" sldId="298"/>
        </pc:sldMkLst>
        <pc:spChg chg="mod">
          <ac:chgData name="Brian Kin Kap Wong" userId="ee26a659d5dbb8d6" providerId="LiveId" clId="{EBA4A810-E46E-41D8-914F-668B2D2373E5}" dt="2020-07-14T05:16:26.640" v="1954" actId="14100"/>
          <ac:spMkLst>
            <pc:docMk/>
            <pc:sldMk cId="3107159574" sldId="298"/>
            <ac:spMk id="2" creationId="{5C416A07-CF69-48C7-8C27-C122AF787FB1}"/>
          </ac:spMkLst>
        </pc:spChg>
        <pc:spChg chg="mod">
          <ac:chgData name="Brian Kin Kap Wong" userId="ee26a659d5dbb8d6" providerId="LiveId" clId="{EBA4A810-E46E-41D8-914F-668B2D2373E5}" dt="2020-07-14T05:16:33.096" v="1956" actId="14100"/>
          <ac:spMkLst>
            <pc:docMk/>
            <pc:sldMk cId="3107159574" sldId="298"/>
            <ac:spMk id="3" creationId="{1540A452-12A4-4210-A3C2-54BA5D93198D}"/>
          </ac:spMkLst>
        </pc:spChg>
      </pc:sldChg>
      <pc:sldChg chg="modSp new mod">
        <pc:chgData name="Brian Kin Kap Wong" userId="ee26a659d5dbb8d6" providerId="LiveId" clId="{EBA4A810-E46E-41D8-914F-668B2D2373E5}" dt="2020-07-14T05:17:25.783" v="1965" actId="14100"/>
        <pc:sldMkLst>
          <pc:docMk/>
          <pc:sldMk cId="3851397424" sldId="299"/>
        </pc:sldMkLst>
        <pc:spChg chg="mod">
          <ac:chgData name="Brian Kin Kap Wong" userId="ee26a659d5dbb8d6" providerId="LiveId" clId="{EBA4A810-E46E-41D8-914F-668B2D2373E5}" dt="2020-07-14T05:17:25.783" v="1965" actId="14100"/>
          <ac:spMkLst>
            <pc:docMk/>
            <pc:sldMk cId="3851397424" sldId="299"/>
            <ac:spMk id="3" creationId="{4EB33D01-3FF2-46ED-ACFB-253C9F2DFD72}"/>
          </ac:spMkLst>
        </pc:spChg>
      </pc:sldChg>
      <pc:sldChg chg="modSp new mod">
        <pc:chgData name="Brian Kin Kap Wong" userId="ee26a659d5dbb8d6" providerId="LiveId" clId="{EBA4A810-E46E-41D8-914F-668B2D2373E5}" dt="2020-07-14T05:32:07.767" v="2164" actId="14100"/>
        <pc:sldMkLst>
          <pc:docMk/>
          <pc:sldMk cId="1065814287" sldId="300"/>
        </pc:sldMkLst>
        <pc:spChg chg="mod">
          <ac:chgData name="Brian Kin Kap Wong" userId="ee26a659d5dbb8d6" providerId="LiveId" clId="{EBA4A810-E46E-41D8-914F-668B2D2373E5}" dt="2020-07-14T05:31:46.077" v="2160" actId="14100"/>
          <ac:spMkLst>
            <pc:docMk/>
            <pc:sldMk cId="1065814287" sldId="300"/>
            <ac:spMk id="2" creationId="{B5032A6B-F988-45C8-B871-F3D74B34D44F}"/>
          </ac:spMkLst>
        </pc:spChg>
        <pc:spChg chg="mod">
          <ac:chgData name="Brian Kin Kap Wong" userId="ee26a659d5dbb8d6" providerId="LiveId" clId="{EBA4A810-E46E-41D8-914F-668B2D2373E5}" dt="2020-07-14T05:32:07.767" v="2164" actId="14100"/>
          <ac:spMkLst>
            <pc:docMk/>
            <pc:sldMk cId="1065814287" sldId="300"/>
            <ac:spMk id="3" creationId="{AE2B6FE3-5580-4ECD-B119-497135BB495E}"/>
          </ac:spMkLst>
        </pc:spChg>
      </pc:sldChg>
      <pc:sldChg chg="modSp new mod">
        <pc:chgData name="Brian Kin Kap Wong" userId="ee26a659d5dbb8d6" providerId="LiveId" clId="{EBA4A810-E46E-41D8-914F-668B2D2373E5}" dt="2020-07-14T05:34:15.037" v="2208" actId="255"/>
        <pc:sldMkLst>
          <pc:docMk/>
          <pc:sldMk cId="3618785480" sldId="301"/>
        </pc:sldMkLst>
        <pc:spChg chg="mod">
          <ac:chgData name="Brian Kin Kap Wong" userId="ee26a659d5dbb8d6" providerId="LiveId" clId="{EBA4A810-E46E-41D8-914F-668B2D2373E5}" dt="2020-07-14T05:32:36.709" v="2173"/>
          <ac:spMkLst>
            <pc:docMk/>
            <pc:sldMk cId="3618785480" sldId="301"/>
            <ac:spMk id="2" creationId="{654C8CAC-B064-4B2F-9FCA-7A69AC838A17}"/>
          </ac:spMkLst>
        </pc:spChg>
        <pc:spChg chg="mod">
          <ac:chgData name="Brian Kin Kap Wong" userId="ee26a659d5dbb8d6" providerId="LiveId" clId="{EBA4A810-E46E-41D8-914F-668B2D2373E5}" dt="2020-07-14T05:34:15.037" v="2208" actId="255"/>
          <ac:spMkLst>
            <pc:docMk/>
            <pc:sldMk cId="3618785480" sldId="301"/>
            <ac:spMk id="3" creationId="{72797D31-3D0A-438F-BCC0-BA55115037C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9%BB%98%E5%86%AC%E7%AB%A0" TargetMode="External"/><Relationship Id="rId3" Type="http://schemas.openxmlformats.org/officeDocument/2006/relationships/hyperlink" Target="https://zh.wikipedia.org/wiki/%E5%89%8D359%E5%B9%B4" TargetMode="External"/><Relationship Id="rId7" Type="http://schemas.openxmlformats.org/officeDocument/2006/relationships/hyperlink" Target="https://zh.wikipedia.org/w/index.php?title=%E5%B7%B4%E6%AF%94%E5%80%AB%E6%9B%86&amp;action=edit&amp;redlink=1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zh.wikipedia.org/wiki/%E6%96%B0%E5%B7%B4%E6%AF%94%E5%80%AB%E7%8E%8B%E5%9C%8B" TargetMode="External"/><Relationship Id="rId5" Type="http://schemas.openxmlformats.org/officeDocument/2006/relationships/hyperlink" Target="https://zh.wikipedia.org/wiki/%E5%B7%B4%E6%AF%94%E4%BC%A6%E4%B9%8B%E5%9B%9A" TargetMode="External"/><Relationship Id="rId4" Type="http://schemas.openxmlformats.org/officeDocument/2006/relationships/hyperlink" Target="https://zh.wikipedia.org/w/index.php?title=%E5%B8%8C%E5%8B%92%E7%88%BE%E4%BA%8C%E4%B8%96&amp;action=edit&amp;redlink=1" TargetMode="External"/><Relationship Id="rId9" Type="http://schemas.openxmlformats.org/officeDocument/2006/relationships/hyperlink" Target="https://zh.wikipedia.org/wiki/%E6%9C%88%E4%BA%A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0b7650921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0b7650921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solidFill>
                  <a:schemeClr val="dk1"/>
                </a:solidFill>
              </a:rPr>
              <a:t>猶太曆一般認為是在西元</a:t>
            </a:r>
            <a:r>
              <a:rPr lang="en" sz="1150">
                <a:solidFill>
                  <a:schemeClr val="dk1"/>
                </a:solidFill>
                <a:uFill>
                  <a:noFill/>
                </a:uFill>
                <a:hlinkClick r:id="rId3"/>
              </a:rPr>
              <a:t>前359年</a:t>
            </a:r>
            <a:r>
              <a:rPr lang="en" sz="1150">
                <a:solidFill>
                  <a:schemeClr val="dk1"/>
                </a:solidFill>
              </a:rPr>
              <a:t>由</a:t>
            </a:r>
            <a:r>
              <a:rPr lang="en" sz="1150">
                <a:solidFill>
                  <a:schemeClr val="dk1"/>
                </a:solidFill>
                <a:uFill>
                  <a:noFill/>
                </a:uFill>
                <a:hlinkClick r:id="rId4"/>
              </a:rPr>
              <a:t>希勒爾二世</a:t>
            </a:r>
            <a:r>
              <a:rPr lang="en" sz="1150">
                <a:solidFill>
                  <a:schemeClr val="dk1"/>
                </a:solidFill>
              </a:rPr>
              <a:t>的學者所制定。當時猶太人受波斯帝國統治。猶太帝國約於BC586亡於巴比倫後而成為</a:t>
            </a:r>
            <a:r>
              <a:rPr lang="en" sz="1150">
                <a:solidFill>
                  <a:schemeClr val="dk1"/>
                </a:solidFill>
                <a:uFill>
                  <a:noFill/>
                </a:uFill>
                <a:hlinkClick r:id="rId5"/>
              </a:rPr>
              <a:t>巴比倫之囚</a:t>
            </a:r>
            <a:r>
              <a:rPr lang="en" sz="1150">
                <a:solidFill>
                  <a:schemeClr val="dk1"/>
                </a:solidFill>
              </a:rPr>
              <a:t>，在受</a:t>
            </a:r>
            <a:r>
              <a:rPr lang="en" sz="1150">
                <a:solidFill>
                  <a:schemeClr val="dk1"/>
                </a:solidFill>
                <a:uFill>
                  <a:noFill/>
                </a:uFill>
                <a:hlinkClick r:id="rId6"/>
              </a:rPr>
              <a:t>巴比倫</a:t>
            </a:r>
            <a:r>
              <a:rPr lang="en" sz="1150">
                <a:solidFill>
                  <a:schemeClr val="dk1"/>
                </a:solidFill>
              </a:rPr>
              <a:t>的文化影響下，所制定的正式曆法揉合了</a:t>
            </a:r>
            <a:r>
              <a:rPr lang="en" sz="1150">
                <a:solidFill>
                  <a:schemeClr val="dk1"/>
                </a:solidFill>
                <a:uFill>
                  <a:noFill/>
                </a:uFill>
                <a:hlinkClick r:id="rId7"/>
              </a:rPr>
              <a:t>巴比倫曆</a:t>
            </a:r>
            <a:r>
              <a:rPr lang="en" sz="1150">
                <a:solidFill>
                  <a:schemeClr val="dk1"/>
                </a:solidFill>
              </a:rPr>
              <a:t>的太陽計法。制定出來的猶太曆在</a:t>
            </a:r>
            <a:r>
              <a:rPr lang="en" sz="1150">
                <a:solidFill>
                  <a:schemeClr val="dk1"/>
                </a:solidFill>
                <a:uFill>
                  <a:noFill/>
                </a:uFill>
                <a:hlinkClick r:id="rId8"/>
              </a:rPr>
              <a:t>每19年加入7個閏年</a:t>
            </a:r>
            <a:r>
              <a:rPr lang="en" sz="1150">
                <a:solidFill>
                  <a:schemeClr val="dk1"/>
                </a:solidFill>
              </a:rPr>
              <a:t>的計法（雖兩曆置閏位置有異），連每個月份的名稱都與巴比倫曆近似。</a:t>
            </a:r>
            <a:endParaRPr sz="115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solidFill>
                  <a:schemeClr val="dk1"/>
                </a:solidFill>
              </a:rPr>
              <a:t>以往猶太曆是根據</a:t>
            </a:r>
            <a:r>
              <a:rPr lang="en" sz="1150">
                <a:solidFill>
                  <a:schemeClr val="dk1"/>
                </a:solidFill>
                <a:uFill>
                  <a:noFill/>
                </a:uFill>
                <a:hlinkClick r:id="rId9"/>
              </a:rPr>
              <a:t>月亮</a:t>
            </a:r>
            <a:r>
              <a:rPr lang="en" sz="1150">
                <a:solidFill>
                  <a:schemeClr val="dk1"/>
                </a:solidFill>
              </a:rPr>
              <a:t>週期而定，在吸收了巴比倫曆的太陽計法後，猶太曆的月份就按月亮計算，而年份就按太陽計算，結果就成為一套陰陽合曆的曆法。全世界的猶太教徒都依據猶太曆計算猶太教的節日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2" y="841772"/>
            <a:ext cx="6751097" cy="17907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452" y="2701528"/>
            <a:ext cx="6751097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510549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3217030"/>
            <a:ext cx="7775673" cy="614516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465991"/>
            <a:ext cx="7775673" cy="2534801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831546"/>
            <a:ext cx="7774499" cy="511854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979410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57201"/>
            <a:ext cx="7765322" cy="25686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3153615"/>
            <a:ext cx="7765321" cy="119414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0961937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320109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3153616"/>
            <a:ext cx="7765322" cy="11897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1" name="TextBox 10"/>
          <p:cNvSpPr txBox="1"/>
          <p:nvPr/>
        </p:nvSpPr>
        <p:spPr>
          <a:xfrm>
            <a:off x="627459" y="55143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3467" y="222907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147955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1595207"/>
            <a:ext cx="7766495" cy="188387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487917"/>
            <a:ext cx="7765322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71516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457201"/>
            <a:ext cx="7765322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566240"/>
            <a:ext cx="2474217" cy="617479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183718"/>
            <a:ext cx="2474217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1566240"/>
            <a:ext cx="2473919" cy="6174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183718"/>
            <a:ext cx="2474866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566240"/>
            <a:ext cx="2468408" cy="6174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183718"/>
            <a:ext cx="2468408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8844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457201"/>
            <a:ext cx="7765322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146924"/>
            <a:ext cx="247421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1724240"/>
            <a:ext cx="2205038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3579121"/>
            <a:ext cx="2474216" cy="76427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146924"/>
            <a:ext cx="247423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724240"/>
            <a:ext cx="2197894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79120"/>
            <a:ext cx="2475252" cy="76427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146924"/>
            <a:ext cx="2467425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1724240"/>
            <a:ext cx="2199085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3579121"/>
            <a:ext cx="2470694" cy="76427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4085734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094071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0"/>
            <a:ext cx="1906993" cy="38862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457200"/>
            <a:ext cx="5744029" cy="3886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1861326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836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1331305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492920"/>
            <a:ext cx="7300134" cy="2139553"/>
          </a:xfrm>
        </p:spPr>
        <p:txBody>
          <a:bodyPr anchor="b">
            <a:normAutofit/>
          </a:bodyPr>
          <a:lstStyle>
            <a:lvl1pPr>
              <a:defRPr sz="25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2701529"/>
            <a:ext cx="7300134" cy="112514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0030392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200"/>
            <a:ext cx="7765321" cy="9947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1566240"/>
            <a:ext cx="3829503" cy="2777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1566240"/>
            <a:ext cx="3820616" cy="2777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9251115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201"/>
            <a:ext cx="7765321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354" y="1566240"/>
            <a:ext cx="3659399" cy="6179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184174"/>
            <a:ext cx="3830406" cy="21592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1502" y="1566240"/>
            <a:ext cx="3649166" cy="6179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84174"/>
            <a:ext cx="3821518" cy="21592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832496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8862167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3528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457200"/>
            <a:ext cx="2949178" cy="1771650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457200"/>
            <a:ext cx="4642119" cy="38862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228850"/>
            <a:ext cx="2949178" cy="2114549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9367088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457200"/>
            <a:ext cx="4447330" cy="177165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3" y="569161"/>
            <a:ext cx="2441517" cy="3662279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2228850"/>
            <a:ext cx="4451213" cy="211455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6660065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457200"/>
            <a:ext cx="7765321" cy="994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572048"/>
            <a:ext cx="7765322" cy="2771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33830-2244-49AE-BC4A-47F415C177C6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4412457"/>
            <a:ext cx="50046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651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370719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8E3BF-3419-46D9-995E-6998850C0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1" y="83820"/>
            <a:ext cx="8359228" cy="1333500"/>
          </a:xfrm>
        </p:spPr>
        <p:txBody>
          <a:bodyPr/>
          <a:lstStyle/>
          <a:p>
            <a:r>
              <a:rPr lang="en-CA" dirty="0"/>
              <a:t>			NYCBC </a:t>
            </a:r>
            <a:r>
              <a:rPr lang="zh-TW" altLang="en-US" dirty="0"/>
              <a:t>北約 </a:t>
            </a:r>
            <a:r>
              <a:rPr lang="en-CA" altLang="zh-TW" dirty="0"/>
              <a:t>(</a:t>
            </a:r>
            <a:r>
              <a:rPr lang="zh-TW" altLang="en-US" dirty="0"/>
              <a:t>華人</a:t>
            </a:r>
            <a:r>
              <a:rPr lang="en-CA" altLang="zh-TW" dirty="0"/>
              <a:t>) </a:t>
            </a:r>
            <a:r>
              <a:rPr lang="zh-TW" altLang="en-US" dirty="0"/>
              <a:t>浸信會主日學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DB04CE-8953-4463-B395-7A85626DB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" y="223220"/>
            <a:ext cx="1890773" cy="10546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F85116-14ED-4D8D-B400-365871FB2BD7}"/>
              </a:ext>
            </a:extLst>
          </p:cNvPr>
          <p:cNvSpPr txBox="1"/>
          <p:nvPr/>
        </p:nvSpPr>
        <p:spPr>
          <a:xfrm>
            <a:off x="419100" y="1714601"/>
            <a:ext cx="5082540" cy="2461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Rockwell" panose="02060603020205020403"/>
                <a:ea typeface="新細明體" panose="02020500000000000000" pitchFamily="18" charset="-120"/>
                <a:cs typeface="+mn-cs"/>
              </a:rPr>
              <a:t>以斯帖記研讀 </a:t>
            </a:r>
            <a:r>
              <a:rPr kumimoji="0" lang="en-CA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Rockwell" panose="02060603020205020403"/>
                <a:ea typeface="新細明體" panose="02020500000000000000" pitchFamily="18" charset="-120"/>
                <a:cs typeface="+mn-cs"/>
              </a:rPr>
              <a:t>(L6)</a:t>
            </a: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44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Rockwell" panose="02060603020205020403"/>
                <a:ea typeface="新細明體" panose="02020500000000000000" pitchFamily="18" charset="-120"/>
              </a:rPr>
              <a:t>智慧與勇氣</a:t>
            </a:r>
            <a:endParaRPr kumimoji="0" lang="en-CA" altLang="zh-TW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Rockwell" panose="02060603020205020403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44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Rockwell" panose="02060603020205020403"/>
                <a:ea typeface="新細明體" panose="02020500000000000000" pitchFamily="18" charset="-120"/>
              </a:rPr>
              <a:t>七：</a:t>
            </a:r>
            <a:r>
              <a:rPr lang="en-CA" altLang="zh-TW" sz="44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Rockwell" panose="02060603020205020403"/>
                <a:ea typeface="新細明體" panose="02020500000000000000" pitchFamily="18" charset="-120"/>
              </a:rPr>
              <a:t>1 – </a:t>
            </a:r>
            <a:r>
              <a:rPr lang="zh-TW" altLang="en-US" sz="44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Rockwell" panose="02060603020205020403"/>
                <a:ea typeface="新細明體" panose="02020500000000000000" pitchFamily="18" charset="-120"/>
              </a:rPr>
              <a:t>八：</a:t>
            </a:r>
            <a:r>
              <a:rPr lang="en-CA" altLang="zh-TW" sz="44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Rockwell" panose="02060603020205020403"/>
                <a:ea typeface="新細明體" panose="02020500000000000000" pitchFamily="18" charset="-120"/>
              </a:rPr>
              <a:t>9</a:t>
            </a:r>
            <a:endParaRPr kumimoji="0" lang="en-CA" altLang="zh-TW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Rockwell" panose="02060603020205020403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413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4B49C-7FEC-4DF5-87FB-49453339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7" y="228600"/>
            <a:ext cx="7765321" cy="132588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dirty="0"/>
              <a:t>以斯帖為何不直接指出哈曼，而是待王問起才說？</a:t>
            </a:r>
            <a:br>
              <a:rPr lang="en-CA" altLang="zh-TW" dirty="0"/>
            </a:br>
            <a:r>
              <a:rPr lang="zh-TW" altLang="en-US" dirty="0"/>
              <a:t>這做法與那個舊約故事相似？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59517-4593-40DB-8E7F-D1B633CAE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851660"/>
            <a:ext cx="7765322" cy="3063240"/>
          </a:xfrm>
        </p:spPr>
        <p:txBody>
          <a:bodyPr>
            <a:noAutofit/>
          </a:bodyPr>
          <a:lstStyle/>
          <a:p>
            <a:r>
              <a:rPr lang="zh-TW" altLang="en-US" sz="3600" dirty="0"/>
              <a:t>當以斯帖指認哈曼就是元兇後，王頓時明白哈曼要滅盡的民族包括王后</a:t>
            </a:r>
            <a:endParaRPr lang="en-CA" altLang="zh-TW" sz="3600" dirty="0"/>
          </a:p>
          <a:p>
            <a:r>
              <a:rPr lang="zh-TW" altLang="en-US" sz="3600" dirty="0"/>
              <a:t>亞哈隨魯王頓時明白哈曼乃是公報私仇，無益於王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790391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69970-CF19-4143-8EEB-7097F67C2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亞哈隨魯王為何說哈曼凌辱王后？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FD665-62D4-41AB-BC7A-75D26106C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塌能指塌椅，不是床塌。古人用餐，習慣半座半躺。</a:t>
            </a:r>
            <a:endParaRPr lang="en-CA" altLang="zh-TW" sz="2800" dirty="0"/>
          </a:p>
          <a:p>
            <a:r>
              <a:rPr lang="zh-TW" altLang="en-US" sz="2800" dirty="0"/>
              <a:t>根據波斯后宮的規矩，即使有旁人在場，一個男人必須與王的后妃保持七步以上距離。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683527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88990-EF76-4CC7-AAE6-878A21440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39" y="144780"/>
            <a:ext cx="7765321" cy="994741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zh-TW" altLang="en-US" dirty="0"/>
              <a:t>哈曼被蒙臉是什麼意思？</a:t>
            </a:r>
            <a:br>
              <a:rPr lang="en-CA" altLang="zh-TW" dirty="0"/>
            </a:br>
            <a:r>
              <a:rPr lang="zh-TW" altLang="en-US" dirty="0"/>
              <a:t>太監哈波拿的說話有什麼含意？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E3F30-ABD4-43BC-AEE5-9EB5D7912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12" y="1592580"/>
            <a:ext cx="8252548" cy="2903220"/>
          </a:xfrm>
        </p:spPr>
        <p:txBody>
          <a:bodyPr>
            <a:noAutofit/>
          </a:bodyPr>
          <a:lstStyle/>
          <a:p>
            <a:r>
              <a:rPr lang="zh-TW" altLang="en-US" sz="2800" dirty="0"/>
              <a:t>蒙臉是預備行死刑的犯人</a:t>
            </a:r>
            <a:endParaRPr lang="en-CA" altLang="zh-TW" sz="2800" dirty="0"/>
          </a:p>
          <a:p>
            <a:r>
              <a:rPr lang="zh-TW" altLang="en-US" sz="2800" dirty="0"/>
              <a:t>哈波拿強調末底改救王有功，意即映射哈曼與末底改為敵即是站在敵人的一方，同情預備行刺王的人</a:t>
            </a:r>
            <a:endParaRPr lang="en-CA" altLang="zh-TW" sz="2800" dirty="0"/>
          </a:p>
          <a:p>
            <a:r>
              <a:rPr lang="zh-TW" altLang="en-US" sz="2800" dirty="0"/>
              <a:t>哈波拿的說話給了亞哈隨魯王治哈曼死罪的理由</a:t>
            </a:r>
            <a:endParaRPr lang="en-CA" altLang="zh-TW" sz="2800" dirty="0"/>
          </a:p>
          <a:p>
            <a:r>
              <a:rPr lang="zh-TW" altLang="en-US" sz="2800" dirty="0"/>
              <a:t>事實上，有古代譯本說哈曼是按叛國罪被處死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313350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018E8-534D-4635-884B-9E70D60B8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307" y="114301"/>
            <a:ext cx="7765321" cy="746760"/>
          </a:xfrm>
        </p:spPr>
        <p:txBody>
          <a:bodyPr/>
          <a:lstStyle/>
          <a:p>
            <a:r>
              <a:rPr lang="zh-TW" altLang="en-US" dirty="0"/>
              <a:t>經文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73E1E-F16C-433B-94BB-420721D5B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" y="922019"/>
            <a:ext cx="8153488" cy="41071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dirty="0"/>
              <a:t>8: 1 </a:t>
            </a:r>
            <a:r>
              <a:rPr lang="zh-TW" altLang="en-US" sz="2800" dirty="0"/>
              <a:t>當 日 ， 亞 哈 隨 魯 王 把 猶 大 人 仇 敵 哈 曼 的 家 產 賜 給 王 后 以 斯 帖 。 末 底 改 也 來 到 王 面 前 ， 因 為 以 斯 帖 已 經 告 訴 王 ， 末 底 改 是 她 的 親 屬 。</a:t>
            </a:r>
            <a:r>
              <a:rPr lang="en-US" altLang="zh-TW" sz="2800" dirty="0"/>
              <a:t>2 </a:t>
            </a:r>
            <a:r>
              <a:rPr lang="zh-TW" altLang="en-US" sz="2800" dirty="0"/>
              <a:t>王 摘 下 自 己 的 戒 指 ， 就 是 從 哈 曼 追 回 的 ， 給 了 末 底 改 。 以 斯 帖 派 末 底 改 管 理 哈 曼 的 家 產 。</a:t>
            </a:r>
            <a:r>
              <a:rPr lang="en-US" altLang="zh-TW" sz="2800" dirty="0"/>
              <a:t>3 </a:t>
            </a:r>
            <a:r>
              <a:rPr lang="zh-TW" altLang="en-US" sz="2800" dirty="0"/>
              <a:t>以 斯 帖 又 俯 伏 在 王 腳 前 ， 流 淚 哀 告 ， 求 他 除 掉 亞 甲 族 哈 曼 害 猶 大 人 的 惡 謀 。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012277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368C-F0D2-4C4E-8DAC-BC72758DF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39" y="114301"/>
            <a:ext cx="7765321" cy="632460"/>
          </a:xfrm>
        </p:spPr>
        <p:txBody>
          <a:bodyPr/>
          <a:lstStyle/>
          <a:p>
            <a:r>
              <a:rPr lang="zh-TW" altLang="en-US" dirty="0"/>
              <a:t>經文：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84DD3-B150-4694-8564-9ACF3D9DC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686" y="822959"/>
            <a:ext cx="7910014" cy="42062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dirty="0"/>
              <a:t>8: 4 </a:t>
            </a:r>
            <a:r>
              <a:rPr lang="zh-TW" altLang="en-US" sz="2800" dirty="0"/>
              <a:t>王 向 以 斯 帖 伸 出 金 杖 ； 以 斯 帖 就 起 來 ， 站 在 王 前 ，</a:t>
            </a:r>
            <a:r>
              <a:rPr lang="en-US" altLang="zh-TW" sz="2800" dirty="0"/>
              <a:t>5 </a:t>
            </a:r>
            <a:r>
              <a:rPr lang="zh-TW" altLang="en-US" sz="2800" dirty="0"/>
              <a:t>說 ： 亞 甲 族 哈 米 大 他 的 兒 子 哈 曼 設 謀 傳 旨 ， 要 殺 滅 在 王 各 省 的 猶 大 人 。 現 今 王 </a:t>
            </a:r>
            <a:r>
              <a:rPr lang="zh-TW" altLang="en-US" sz="2800" dirty="0">
                <a:solidFill>
                  <a:srgbClr val="FF0000"/>
                </a:solidFill>
              </a:rPr>
              <a:t>若 </a:t>
            </a:r>
            <a:r>
              <a:rPr lang="zh-TW" altLang="en-US" sz="2800" dirty="0"/>
              <a:t>願 意 ， 我 </a:t>
            </a:r>
            <a:r>
              <a:rPr lang="zh-TW" altLang="en-US" sz="2800" dirty="0">
                <a:solidFill>
                  <a:srgbClr val="FF0000"/>
                </a:solidFill>
              </a:rPr>
              <a:t>若 </a:t>
            </a:r>
            <a:r>
              <a:rPr lang="zh-TW" altLang="en-US" sz="2800" dirty="0"/>
              <a:t>在 王 眼 前 蒙 恩 ， 王 </a:t>
            </a:r>
            <a:r>
              <a:rPr lang="zh-TW" altLang="en-US" sz="2800" dirty="0">
                <a:solidFill>
                  <a:srgbClr val="FF0000"/>
                </a:solidFill>
              </a:rPr>
              <a:t>若</a:t>
            </a:r>
            <a:r>
              <a:rPr lang="zh-TW" altLang="en-US" sz="2800" dirty="0"/>
              <a:t> 以 為 美 ， </a:t>
            </a:r>
            <a:r>
              <a:rPr lang="zh-TW" altLang="en-US" sz="2800" dirty="0">
                <a:solidFill>
                  <a:srgbClr val="FF0000"/>
                </a:solidFill>
              </a:rPr>
              <a:t>若</a:t>
            </a:r>
            <a:r>
              <a:rPr lang="zh-TW" altLang="en-US" sz="2800" dirty="0"/>
              <a:t> 喜 悅 我 ， 請 王 另 下 旨 意 ， 廢 除 哈 曼 所 傳 的 那 旨 意 。</a:t>
            </a:r>
            <a:r>
              <a:rPr lang="en-US" altLang="zh-TW" sz="2800" dirty="0"/>
              <a:t>6 </a:t>
            </a:r>
            <a:r>
              <a:rPr lang="zh-TW" altLang="en-US" sz="2800" dirty="0"/>
              <a:t>我 何 忍 見 我 本 族 的 人 受 害 ？ 何 忍 見 我 同 宗 的 人 被 滅 呢 ？ 」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538406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DC066-931B-4E4F-A499-AF90B0873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D25A9-64D5-4588-91AF-318E3157E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四個 「若」字，突顯了以斯帖這次請求是訴之以情，而不是訴之以理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4081416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16A07-CF69-48C7-8C27-C122AF787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39" y="114301"/>
            <a:ext cx="7765321" cy="6858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0A452-12A4-4210-A3C2-54BA5D931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72" y="1186074"/>
            <a:ext cx="8039188" cy="37364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dirty="0"/>
              <a:t>8: 7 </a:t>
            </a:r>
            <a:r>
              <a:rPr lang="zh-TW" altLang="en-US" sz="2800" dirty="0"/>
              <a:t>亞 哈 隨 魯 王 對 王 后 以 斯 帖 和 猶 大 人 末 底 改 說 ： 「 因 哈 曼 要 下 手 害 猶 大 人 ， 我 已 將 他 的 家 產 賜 給 以 斯 帖 ， 人 也 將 哈 曼 掛 在 木 架 上 。</a:t>
            </a:r>
            <a:r>
              <a:rPr lang="en-US" altLang="zh-TW" sz="2800" dirty="0"/>
              <a:t>8 </a:t>
            </a:r>
            <a:r>
              <a:rPr lang="zh-TW" altLang="en-US" sz="2800" dirty="0"/>
              <a:t>現 在 你 們 可 以 隨 意 奉 王 的 名 寫 諭 旨 給 猶 大 人 ， 用 王 的 戒 指 蓋 印 ； 因 為 奉 王 名 所 寫 、 用 王 戒 指 蓋 印 的 諭 旨 ， 人 都 不 能 廢 除 。 」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107159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D4966-6272-4A7A-87CF-4B0E57DF3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33D01-3FF2-46ED-ACFB-253C9F2DF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572048"/>
            <a:ext cx="7962988" cy="3304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dirty="0"/>
              <a:t>8: 9 </a:t>
            </a:r>
            <a:r>
              <a:rPr lang="zh-TW" altLang="en-US" sz="2800" dirty="0"/>
              <a:t>三 月 ， 就 是 西 彎 月 二 十 三 日 ， 將 王 的 書 記 召 來 ， 按 著 末 底 改 所 吩 咐 的 ， 用 各 省 的 文 字 、 各 族 的 方 言 ， 並 猶 大 人 的 文 字 方 言 寫 諭 旨 ， 傳 給 那 從 印 度 直 到 古 實 一 百 二 十 七 省 的 猶 大 人 和 總 督 省 長 首 領 。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851397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32A6B-F988-45C8-B871-F3D74B34D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7" y="129541"/>
            <a:ext cx="7765321" cy="67056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B6FE3-5580-4ECD-B119-497135BB4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023407"/>
            <a:ext cx="8130627" cy="3990551"/>
          </a:xfrm>
        </p:spPr>
        <p:txBody>
          <a:bodyPr>
            <a:noAutofit/>
          </a:bodyPr>
          <a:lstStyle/>
          <a:p>
            <a:r>
              <a:rPr lang="zh-TW" altLang="en-US" sz="2800" dirty="0"/>
              <a:t>哈曼第一道請旨是在正月十三日</a:t>
            </a:r>
            <a:endParaRPr lang="en-CA" altLang="zh-TW" sz="2800" dirty="0"/>
          </a:p>
          <a:p>
            <a:r>
              <a:rPr lang="zh-TW" altLang="en-US" sz="2800" dirty="0"/>
              <a:t>末底改所頒的旨是在西彎月廿三日</a:t>
            </a:r>
            <a:endParaRPr lang="en-CA" altLang="zh-TW" sz="2800" dirty="0"/>
          </a:p>
          <a:p>
            <a:r>
              <a:rPr lang="zh-TW" altLang="en-US" sz="2800" dirty="0"/>
              <a:t>中間相約七十日，這有可能象徵以色列民被擄七十年</a:t>
            </a:r>
            <a:endParaRPr lang="en-CA" altLang="zh-TW" sz="2800" dirty="0"/>
          </a:p>
          <a:p>
            <a:r>
              <a:rPr lang="zh-TW" altLang="en-US" sz="2800" dirty="0"/>
              <a:t>哈曼本要滅絕猶太人的日子是亞達月十二日</a:t>
            </a:r>
            <a:endParaRPr lang="en-CA" altLang="zh-TW" sz="2800" dirty="0"/>
          </a:p>
          <a:p>
            <a:r>
              <a:rPr lang="zh-TW" altLang="en-US" sz="2800" dirty="0"/>
              <a:t>從西彎月廿三日到亞達月十二日，中間有七個月之多，這可看出神的恩典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065814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53216-B410-4B66-96A7-86D59D92B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39" y="129541"/>
            <a:ext cx="7765321" cy="670560"/>
          </a:xfrm>
        </p:spPr>
        <p:txBody>
          <a:bodyPr/>
          <a:lstStyle/>
          <a:p>
            <a:r>
              <a:rPr lang="zh-TW" altLang="en-US" dirty="0"/>
              <a:t>經文結構：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DC6A5-0D1F-4F5F-96D3-C836AEB36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" y="716280"/>
            <a:ext cx="8481060" cy="4297679"/>
          </a:xfrm>
        </p:spPr>
        <p:txBody>
          <a:bodyPr>
            <a:noAutofit/>
          </a:bodyPr>
          <a:lstStyle/>
          <a:p>
            <a:r>
              <a:rPr lang="zh-TW" altLang="en-US" sz="2800" dirty="0"/>
              <a:t>以斯帖向王揭發哈曼的陰謀 （七：</a:t>
            </a:r>
            <a:r>
              <a:rPr lang="en-CA" altLang="zh-TW" sz="2800" dirty="0"/>
              <a:t>1 - 4</a:t>
            </a:r>
            <a:r>
              <a:rPr lang="zh-TW" altLang="en-US" sz="2800" dirty="0"/>
              <a:t>）</a:t>
            </a:r>
            <a:endParaRPr lang="en-CA" altLang="zh-TW" sz="2800" dirty="0"/>
          </a:p>
          <a:p>
            <a:r>
              <a:rPr lang="zh-TW" altLang="en-US" sz="2800" dirty="0"/>
              <a:t>以斯帖指認哈曼，王將哈曼處死 （七：</a:t>
            </a:r>
            <a:r>
              <a:rPr lang="en-CA" altLang="zh-TW" sz="2800" dirty="0"/>
              <a:t>5 - 14</a:t>
            </a:r>
            <a:r>
              <a:rPr lang="zh-TW" altLang="en-US" sz="2800" dirty="0"/>
              <a:t>）</a:t>
            </a:r>
            <a:endParaRPr lang="en-CA" altLang="zh-TW" sz="2800" dirty="0"/>
          </a:p>
          <a:p>
            <a:r>
              <a:rPr lang="zh-TW" altLang="en-US" sz="2800" dirty="0"/>
              <a:t>王將哈曼的財產賜給以斯帖，將他的官位賜給末底改 （八：</a:t>
            </a:r>
            <a:r>
              <a:rPr lang="en-CA" altLang="zh-TW" sz="2800" dirty="0"/>
              <a:t>1 - 2</a:t>
            </a:r>
            <a:r>
              <a:rPr lang="zh-TW" altLang="en-US" sz="2800" dirty="0"/>
              <a:t>）</a:t>
            </a:r>
            <a:endParaRPr lang="en-CA" altLang="zh-TW" sz="2800" dirty="0"/>
          </a:p>
          <a:p>
            <a:r>
              <a:rPr lang="zh-TW" altLang="en-US" sz="2800" dirty="0"/>
              <a:t>以斯帖再次求王，救猶太人脫離哈曼所建議不能廢除的諭旨 （八：</a:t>
            </a:r>
            <a:r>
              <a:rPr lang="en-CA" altLang="zh-TW" sz="2800" dirty="0"/>
              <a:t>3 - 6</a:t>
            </a:r>
            <a:r>
              <a:rPr lang="zh-TW" altLang="en-US" sz="2800" dirty="0"/>
              <a:t>）</a:t>
            </a:r>
            <a:endParaRPr lang="en-CA" altLang="zh-TW" sz="2800" dirty="0"/>
          </a:p>
          <a:p>
            <a:r>
              <a:rPr lang="zh-TW" altLang="en-US" sz="2800" dirty="0"/>
              <a:t>王淮以斯帖和末底改擬寫和頒布新諭旨 （八：</a:t>
            </a:r>
            <a:r>
              <a:rPr lang="en-CA" altLang="zh-TW" sz="2800" dirty="0"/>
              <a:t>7 - 9</a:t>
            </a:r>
            <a:r>
              <a:rPr lang="zh-TW" altLang="en-US" sz="2800" dirty="0"/>
              <a:t>）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375288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C8CAC-B064-4B2F-9FCA-7A69AC838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生命反思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97D31-3D0A-438F-BCC0-BA5511503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諫言的技巧</a:t>
            </a:r>
            <a:endParaRPr lang="en-CA" altLang="zh-TW" sz="3200" dirty="0"/>
          </a:p>
          <a:p>
            <a:r>
              <a:rPr lang="zh-TW" altLang="en-US" sz="3200" dirty="0"/>
              <a:t>勇氣與智慧</a:t>
            </a:r>
            <a:endParaRPr lang="en-CA" altLang="zh-TW" sz="3200" dirty="0"/>
          </a:p>
          <a:p>
            <a:r>
              <a:rPr lang="zh-TW" altLang="en-US" sz="3200" dirty="0"/>
              <a:t>等候神的時間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618785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37D9B-28F1-452E-A2DD-0C6CCC222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67" y="106681"/>
            <a:ext cx="7765321" cy="754380"/>
          </a:xfrm>
        </p:spPr>
        <p:txBody>
          <a:bodyPr/>
          <a:lstStyle/>
          <a:p>
            <a:r>
              <a:rPr lang="zh-TW" altLang="en-US" dirty="0"/>
              <a:t>經文：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A94D6-F548-4C72-871D-4F48D0070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39" y="716279"/>
            <a:ext cx="8245293" cy="43205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400" dirty="0"/>
              <a:t>7 : 1 </a:t>
            </a:r>
            <a:r>
              <a:rPr lang="zh-TW" altLang="en-US" sz="2400" dirty="0"/>
              <a:t>王 帶 著 哈 曼 來 赴 王 后 以 斯 帖 的 筵 席 。</a:t>
            </a:r>
            <a:r>
              <a:rPr lang="en-US" altLang="zh-TW" sz="2400" dirty="0"/>
              <a:t>2 </a:t>
            </a:r>
            <a:r>
              <a:rPr lang="zh-TW" altLang="en-US" sz="2400" dirty="0"/>
              <a:t>這 第 二 次 在 酒 席 筵 前 ， 王 又 問 以 斯 帖 說 ： 「 王 后 以 斯 帖 啊 ， 你 要 甚 麼 ， 我 必 賜 給 你 ； 你 求 甚 麼 ， 就 是 國 的 一 半 也 必 為 你 成 就 。 」</a:t>
            </a:r>
            <a:r>
              <a:rPr lang="en-US" altLang="zh-TW" sz="2400" dirty="0"/>
              <a:t>3 </a:t>
            </a:r>
            <a:r>
              <a:rPr lang="zh-TW" altLang="en-US" sz="2400" dirty="0"/>
              <a:t>王 后 以 斯 帖 回 答 說 ： 我 若 在 王 眼 前 蒙 恩 ， 王 若 以 為 美 ， 我 所 願 的 ， 是 願 王 將 我 的 性 命 賜 給 我 ； 我 所 求 的 ， 是 求 王 將 我 的 本 族 賜 給 我 。</a:t>
            </a:r>
            <a:r>
              <a:rPr lang="en-US" altLang="zh-TW" sz="2400" dirty="0"/>
              <a:t>4 </a:t>
            </a:r>
            <a:r>
              <a:rPr lang="zh-TW" altLang="en-US" sz="2400" dirty="0"/>
              <a:t>因 我 和 我 的 本 族 被 賣 了 ， 要 剪 除 殺 戮 滅 絕 我 們 。 我 們 若 被 賣 為 奴 為 婢 ， 我 也 閉 口 不 言 ； 但 王 的 損 失 ， 敵 人 萬 不 能 補 足 。 」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785857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AC776-8629-4F9B-A455-589CEE3DD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1" y="213360"/>
            <a:ext cx="8229688" cy="994741"/>
          </a:xfrm>
        </p:spPr>
        <p:txBody>
          <a:bodyPr/>
          <a:lstStyle/>
          <a:p>
            <a:pPr algn="l"/>
            <a:r>
              <a:rPr lang="zh-TW" altLang="en-US" dirty="0"/>
              <a:t>以斯帖為什麼在第二次筵席才提出請求？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12FF6-AB79-4CCC-9B8E-26670BE82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08101"/>
            <a:ext cx="8069668" cy="3722039"/>
          </a:xfrm>
        </p:spPr>
        <p:txBody>
          <a:bodyPr>
            <a:noAutofit/>
          </a:bodyPr>
          <a:lstStyle/>
          <a:p>
            <a:r>
              <a:rPr lang="zh-TW" altLang="en-US" sz="2400" dirty="0"/>
              <a:t>以斯帖要在適當的時候才提出請求</a:t>
            </a:r>
            <a:endParaRPr lang="en-CA" altLang="zh-TW" sz="2400" dirty="0"/>
          </a:p>
          <a:p>
            <a:r>
              <a:rPr lang="zh-TW" altLang="en-US" sz="2400" dirty="0"/>
              <a:t>在第一次筵席，以斯帖判定時機尚未成熟，所以請王帶著哈曼再度赴宴</a:t>
            </a:r>
            <a:endParaRPr lang="en-CA" altLang="zh-TW" sz="2400" dirty="0"/>
          </a:p>
          <a:p>
            <a:r>
              <a:rPr lang="zh-TW" altLang="en-US" sz="2400" dirty="0"/>
              <a:t>同時，以斯帖未說明請求，在王心裡亦成了一個懸疑，激發王的好奇心</a:t>
            </a:r>
            <a:endParaRPr lang="en-CA" altLang="zh-TW" sz="2400" dirty="0"/>
          </a:p>
          <a:p>
            <a:r>
              <a:rPr lang="zh-TW" altLang="en-US" sz="2400" dirty="0"/>
              <a:t>在第二次的筵席，以斯帖等到王第三次向她說出恩言，確定王悅納她，才提出請求。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274394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AB6AE-F373-4C96-8D0F-67CB2FB1D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205741"/>
            <a:ext cx="7765321" cy="784860"/>
          </a:xfrm>
        </p:spPr>
        <p:txBody>
          <a:bodyPr/>
          <a:lstStyle/>
          <a:p>
            <a:pPr algn="l"/>
            <a:r>
              <a:rPr lang="en-CA" dirty="0"/>
              <a:t>3 – 4</a:t>
            </a:r>
            <a:r>
              <a:rPr lang="zh-TW" altLang="en-US" dirty="0"/>
              <a:t>節以斯帖的回話，怎樣顯出她的智慧？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9814B-3308-4CA1-B44D-E58311C5A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" y="990601"/>
            <a:ext cx="8389620" cy="3352799"/>
          </a:xfrm>
        </p:spPr>
        <p:txBody>
          <a:bodyPr>
            <a:noAutofit/>
          </a:bodyPr>
          <a:lstStyle/>
          <a:p>
            <a:r>
              <a:rPr lang="zh-TW" altLang="en-US" sz="3200" dirty="0"/>
              <a:t>以斯帖首先動之以情，再訴之以理</a:t>
            </a:r>
            <a:endParaRPr lang="en-CA" altLang="zh-TW" sz="3200" dirty="0"/>
          </a:p>
          <a:p>
            <a:r>
              <a:rPr lang="zh-TW" altLang="en-US" sz="3200" dirty="0"/>
              <a:t>她就著王的恩言，就勢帶出請求；前設是她相信王若愛她，必不會容她被殺</a:t>
            </a:r>
            <a:endParaRPr lang="en-CA" altLang="zh-TW" sz="3200" dirty="0"/>
          </a:p>
          <a:p>
            <a:r>
              <a:rPr lang="zh-TW" altLang="en-US" sz="3200" dirty="0"/>
              <a:t>其次，她說明因為有人要滅她的本族，她也必遭池漁之殃而被殺</a:t>
            </a:r>
            <a:endParaRPr lang="en-CA" altLang="zh-TW" sz="3200" dirty="0"/>
          </a:p>
        </p:txBody>
      </p:sp>
    </p:spTree>
    <p:extLst>
      <p:ext uri="{BB962C8B-B14F-4D97-AF65-F5344CB8AC3E}">
        <p14:creationId xmlns:p14="http://schemas.microsoft.com/office/powerpoint/2010/main" val="48671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AB6AE-F373-4C96-8D0F-67CB2FB1D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205741"/>
            <a:ext cx="7765321" cy="784860"/>
          </a:xfrm>
        </p:spPr>
        <p:txBody>
          <a:bodyPr/>
          <a:lstStyle/>
          <a:p>
            <a:pPr algn="l"/>
            <a:r>
              <a:rPr lang="en-CA" dirty="0"/>
              <a:t>3 – 4</a:t>
            </a:r>
            <a:r>
              <a:rPr lang="zh-TW" altLang="en-US" dirty="0"/>
              <a:t>節以斯帖的回話，怎樣顯出她的智慧？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9814B-3308-4CA1-B44D-E58311C5A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" y="1280160"/>
            <a:ext cx="8389620" cy="3550920"/>
          </a:xfrm>
        </p:spPr>
        <p:txBody>
          <a:bodyPr>
            <a:noAutofit/>
          </a:bodyPr>
          <a:lstStyle/>
          <a:p>
            <a:r>
              <a:rPr lang="zh-TW" altLang="en-US" sz="2800" dirty="0"/>
              <a:t>以斯帖知道要控告哈曼，就必牽涉亞哈隨魯王，所以她用 「被賣了」以避免提及亞哈隨魯王</a:t>
            </a:r>
            <a:endParaRPr lang="en-CA" altLang="zh-TW" sz="2800" dirty="0"/>
          </a:p>
          <a:p>
            <a:r>
              <a:rPr lang="zh-TW" altLang="en-US" sz="2800" dirty="0"/>
              <a:t>第四節， 「王 的 損 失 ， 敵 人 萬 不 能 補 足 」以斯帖要說明：若因猶太人被滅，自己被殊連，這必定是王的損失，這說話亦指出猶太人並非王的仇敵。故此要滅猶太族的，才是王的敵人。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562230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1F24F-D267-4145-9C5D-3FA5AB474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7" y="182881"/>
            <a:ext cx="7765321" cy="678180"/>
          </a:xfrm>
        </p:spPr>
        <p:txBody>
          <a:bodyPr/>
          <a:lstStyle/>
          <a:p>
            <a:r>
              <a:rPr lang="zh-TW" altLang="en-US" dirty="0"/>
              <a:t>經文：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3A61-1E97-44D9-9C4C-DDFAE336F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998219"/>
            <a:ext cx="7490460" cy="3962399"/>
          </a:xfrm>
        </p:spPr>
        <p:txBody>
          <a:bodyPr>
            <a:noAutofit/>
          </a:bodyPr>
          <a:lstStyle/>
          <a:p>
            <a:r>
              <a:rPr lang="en-US" altLang="zh-TW" sz="2800" dirty="0"/>
              <a:t>5 </a:t>
            </a:r>
            <a:r>
              <a:rPr lang="zh-TW" altLang="en-US" sz="2800" dirty="0"/>
              <a:t>亞 哈 隨 魯 王 問 王 后 以 斯 帖 說 ： 「 擅 敢 起 意 如 此 行 的 是 誰 ？ 這 人 在 哪 裡 呢 ？ 」</a:t>
            </a:r>
            <a:r>
              <a:rPr lang="en-US" altLang="zh-TW" sz="2800" dirty="0"/>
              <a:t>6 </a:t>
            </a:r>
            <a:r>
              <a:rPr lang="zh-TW" altLang="en-US" sz="2800" dirty="0"/>
              <a:t>以 斯 帖 說 ： 「 仇 人 敵 人 就 是 這 惡 人 哈 曼 ！ 」 哈 曼 在 王 和 王 后 面 前 就 甚 驚 惶 。</a:t>
            </a:r>
            <a:r>
              <a:rPr lang="en-US" altLang="zh-TW" sz="2800" dirty="0"/>
              <a:t>7 </a:t>
            </a:r>
            <a:r>
              <a:rPr lang="zh-TW" altLang="en-US" sz="2800" dirty="0"/>
              <a:t>王 便 大 怒 ， 起 來 離 開 酒 席 往 御 園 去 了 。 哈 曼 見 王 定 意 要 加 罪 與 他 ， 就 起 來 ， 求 王 后 以 斯 帖 救 命 。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725892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70716-BB00-452C-93D4-E89644CBC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7" y="167641"/>
            <a:ext cx="7765321" cy="731520"/>
          </a:xfrm>
        </p:spPr>
        <p:txBody>
          <a:bodyPr/>
          <a:lstStyle/>
          <a:p>
            <a:r>
              <a:rPr lang="zh-TW" altLang="en-US" dirty="0"/>
              <a:t>經文：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2B41F-D265-4585-A4AD-0414B8177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" y="1021080"/>
            <a:ext cx="7947660" cy="3886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400" dirty="0"/>
              <a:t>8 </a:t>
            </a:r>
            <a:r>
              <a:rPr lang="zh-TW" altLang="en-US" sz="2400" dirty="0"/>
              <a:t>王 從 御 園 回 到 酒 席 之 處 ， 見 哈 曼 伏 在 以 斯 帖 所 靠 的 榻 上 ； 王 說 ： 「 他 竟 敢 在 宮 內 、 在 我 面 前 凌 辱 王 后 嗎 ？ 」 這 話 一 出 王 口 ， 人 就 蒙 了 哈 曼 的 臉 。</a:t>
            </a:r>
            <a:r>
              <a:rPr lang="en-US" altLang="zh-TW" sz="2400" dirty="0"/>
              <a:t>9 </a:t>
            </a:r>
            <a:r>
              <a:rPr lang="zh-TW" altLang="en-US" sz="2400" dirty="0"/>
              <a:t>伺 候 王 的 一 個 太 監 名 叫 哈 波 拿 ， 說 ： 「 哈 曼 為 那 救 王 有 功 的 末 底 改 做 了 五 丈 高 的 木 架 ， 現 今 立 在 哈 曼 家 裡 。 」 王 說 ： 「 把 哈 曼 掛 在 其 上 。 」</a:t>
            </a:r>
            <a:r>
              <a:rPr lang="en-US" altLang="zh-TW" sz="2400" dirty="0"/>
              <a:t>10 </a:t>
            </a:r>
            <a:r>
              <a:rPr lang="zh-TW" altLang="en-US" sz="2400" dirty="0"/>
              <a:t>於 是 人 將 哈 曼 掛 在 他 為 末 底 改 所 預 備 的 木 架 上 。 王 的 忿 怒 這 才 止 息 。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403740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4B49C-7FEC-4DF5-87FB-49453339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7" y="228600"/>
            <a:ext cx="7765321" cy="132588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dirty="0"/>
              <a:t>以斯帖為何不直接指出哈曼，而是待王問起才說？</a:t>
            </a:r>
            <a:br>
              <a:rPr lang="en-CA" altLang="zh-TW" dirty="0"/>
            </a:br>
            <a:r>
              <a:rPr lang="zh-TW" altLang="en-US" dirty="0"/>
              <a:t>這做法與那個舊約故事相似？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59517-4593-40DB-8E7F-D1B633CAE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851660"/>
            <a:ext cx="7765321" cy="3063240"/>
          </a:xfrm>
        </p:spPr>
        <p:txBody>
          <a:bodyPr>
            <a:noAutofit/>
          </a:bodyPr>
          <a:lstStyle/>
          <a:p>
            <a:r>
              <a:rPr lang="zh-TW" altLang="en-US" sz="3600" dirty="0"/>
              <a:t>以斯帖進言的方法，有點像拿單進諫大衛的做法。</a:t>
            </a:r>
            <a:endParaRPr lang="en-CA" altLang="zh-TW" sz="3600" dirty="0"/>
          </a:p>
          <a:p>
            <a:r>
              <a:rPr lang="zh-TW" altLang="en-US" sz="3600" dirty="0"/>
              <a:t>當亞哈隨魯王從以斯帖處聽到有人要殺害王后，立刻大怒。</a:t>
            </a:r>
            <a:endParaRPr lang="en-CA" altLang="zh-TW" sz="3600" dirty="0"/>
          </a:p>
        </p:txBody>
      </p:sp>
    </p:spTree>
    <p:extLst>
      <p:ext uri="{BB962C8B-B14F-4D97-AF65-F5344CB8AC3E}">
        <p14:creationId xmlns:p14="http://schemas.microsoft.com/office/powerpoint/2010/main" val="13109219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922</TotalTime>
  <Words>2031</Words>
  <Application>Microsoft Office PowerPoint</Application>
  <PresentationFormat>On-screen Show (16:9)</PresentationFormat>
  <Paragraphs>60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Rockwell</vt:lpstr>
      <vt:lpstr>Bookman Old Style</vt:lpstr>
      <vt:lpstr>Damask</vt:lpstr>
      <vt:lpstr>   NYCBC 北約 (華人) 浸信會主日學</vt:lpstr>
      <vt:lpstr>經文結構：</vt:lpstr>
      <vt:lpstr>經文：</vt:lpstr>
      <vt:lpstr>以斯帖為什麼在第二次筵席才提出請求？</vt:lpstr>
      <vt:lpstr>3 – 4節以斯帖的回話，怎樣顯出她的智慧？</vt:lpstr>
      <vt:lpstr>3 – 4節以斯帖的回話，怎樣顯出她的智慧？</vt:lpstr>
      <vt:lpstr>經文：</vt:lpstr>
      <vt:lpstr>經文：</vt:lpstr>
      <vt:lpstr>以斯帖為何不直接指出哈曼，而是待王問起才說？ 這做法與那個舊約故事相似？</vt:lpstr>
      <vt:lpstr>以斯帖為何不直接指出哈曼，而是待王問起才說？ 這做法與那個舊約故事相似？</vt:lpstr>
      <vt:lpstr>亞哈隨魯王為何說哈曼凌辱王后？</vt:lpstr>
      <vt:lpstr>哈曼被蒙臉是什麼意思？ 太監哈波拿的說話有什麼含意？</vt:lpstr>
      <vt:lpstr>經文</vt:lpstr>
      <vt:lpstr>經文：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生命反思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以斯帖記研讀 (2)</dc:title>
  <dc:creator>Brian</dc:creator>
  <cp:lastModifiedBy>Brian Kin Kap Wong</cp:lastModifiedBy>
  <cp:revision>53</cp:revision>
  <dcterms:modified xsi:type="dcterms:W3CDTF">2020-07-14T05:34:18Z</dcterms:modified>
</cp:coreProperties>
</file>